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12"/>
  </p:notesMasterIdLst>
  <p:sldIdLst>
    <p:sldId id="256" r:id="rId2"/>
    <p:sldId id="258" r:id="rId3"/>
    <p:sldId id="331" r:id="rId4"/>
    <p:sldId id="336" r:id="rId5"/>
    <p:sldId id="332" r:id="rId6"/>
    <p:sldId id="335" r:id="rId7"/>
    <p:sldId id="337" r:id="rId8"/>
    <p:sldId id="333" r:id="rId9"/>
    <p:sldId id="334" r:id="rId10"/>
    <p:sldId id="288" r:id="rId1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menico Lo Presti" initials="DLP" lastIdx="1" clrIdx="0">
    <p:extLst>
      <p:ext uri="{19B8F6BF-5375-455C-9EA6-DF929625EA0E}">
        <p15:presenceInfo xmlns:p15="http://schemas.microsoft.com/office/powerpoint/2012/main" userId="c3f79921f346a19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9005E2-AEF5-5FDA-75B5-E03F901AB55D}" v="7" dt="2021-03-23T15:27:08.594"/>
    <p1510:client id="{669EBD4F-14DD-455D-8F43-299E6DB14017}" v="1" dt="2021-03-23T10:47:44.679"/>
    <p1510:client id="{BB515C90-3393-9426-25A2-30A1E9615A6F}" v="49" dt="2021-03-27T08:06:04.9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191" autoAdjust="0"/>
    <p:restoredTop sz="92933" autoAdjust="0"/>
  </p:normalViewPr>
  <p:slideViewPr>
    <p:cSldViewPr>
      <p:cViewPr varScale="1">
        <p:scale>
          <a:sx n="110" d="100"/>
          <a:sy n="110" d="100"/>
        </p:scale>
        <p:origin x="2226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tente guest" userId="S::urn:spo:anon#d4333acacf6833f02e6be5c05ae20340d871f56afe145e67a499f2db122db661::" providerId="AD" clId="Web-{BB515C90-3393-9426-25A2-30A1E9615A6F}"/>
    <pc:docChg chg="modSld">
      <pc:chgData name="Utente guest" userId="S::urn:spo:anon#d4333acacf6833f02e6be5c05ae20340d871f56afe145e67a499f2db122db661::" providerId="AD" clId="Web-{BB515C90-3393-9426-25A2-30A1E9615A6F}" dt="2021-03-27T08:06:04.986" v="42"/>
      <pc:docMkLst>
        <pc:docMk/>
      </pc:docMkLst>
      <pc:sldChg chg="addSp modSp addAnim modAnim">
        <pc:chgData name="Utente guest" userId="S::urn:spo:anon#d4333acacf6833f02e6be5c05ae20340d871f56afe145e67a499f2db122db661::" providerId="AD" clId="Web-{BB515C90-3393-9426-25A2-30A1E9615A6F}" dt="2021-03-27T08:06:04.986" v="42"/>
        <pc:sldMkLst>
          <pc:docMk/>
          <pc:sldMk cId="3533903459" sldId="333"/>
        </pc:sldMkLst>
        <pc:spChg chg="add mod">
          <ac:chgData name="Utente guest" userId="S::urn:spo:anon#d4333acacf6833f02e6be5c05ae20340d871f56afe145e67a499f2db122db661::" providerId="AD" clId="Web-{BB515C90-3393-9426-25A2-30A1E9615A6F}" dt="2021-03-27T08:01:40.229" v="22" actId="1076"/>
          <ac:spMkLst>
            <pc:docMk/>
            <pc:sldMk cId="3533903459" sldId="333"/>
            <ac:spMk id="3" creationId="{806922D2-562B-4E55-B9A1-DAB9896007E3}"/>
          </ac:spMkLst>
        </pc:spChg>
        <pc:spChg chg="add mod">
          <ac:chgData name="Utente guest" userId="S::urn:spo:anon#d4333acacf6833f02e6be5c05ae20340d871f56afe145e67a499f2db122db661::" providerId="AD" clId="Web-{BB515C90-3393-9426-25A2-30A1E9615A6F}" dt="2021-03-27T08:01:36.182" v="21" actId="1076"/>
          <ac:spMkLst>
            <pc:docMk/>
            <pc:sldMk cId="3533903459" sldId="333"/>
            <ac:spMk id="5" creationId="{6B28C690-B298-47E6-855A-D6B68A7B3F8A}"/>
          </ac:spMkLst>
        </pc:spChg>
        <pc:spChg chg="add mod">
          <ac:chgData name="Utente guest" userId="S::urn:spo:anon#d4333acacf6833f02e6be5c05ae20340d871f56afe145e67a499f2db122db661::" providerId="AD" clId="Web-{BB515C90-3393-9426-25A2-30A1E9615A6F}" dt="2021-03-27T08:02:46.340" v="26" actId="1076"/>
          <ac:spMkLst>
            <pc:docMk/>
            <pc:sldMk cId="3533903459" sldId="333"/>
            <ac:spMk id="8" creationId="{8F27ABF7-3276-40B5-A497-14DC6682EABD}"/>
          </ac:spMkLst>
        </pc:spChg>
        <pc:spChg chg="add mod">
          <ac:chgData name="Utente guest" userId="S::urn:spo:anon#d4333acacf6833f02e6be5c05ae20340d871f56afe145e67a499f2db122db661::" providerId="AD" clId="Web-{BB515C90-3393-9426-25A2-30A1E9615A6F}" dt="2021-03-27T08:03:14.669" v="34" actId="20577"/>
          <ac:spMkLst>
            <pc:docMk/>
            <pc:sldMk cId="3533903459" sldId="333"/>
            <ac:spMk id="10" creationId="{5CA2D582-7ADC-4250-9D02-E974C37F9874}"/>
          </ac:spMkLst>
        </pc:spChg>
        <pc:cxnChg chg="add mod">
          <ac:chgData name="Utente guest" userId="S::urn:spo:anon#d4333acacf6833f02e6be5c05ae20340d871f56afe145e67a499f2db122db661::" providerId="AD" clId="Web-{BB515C90-3393-9426-25A2-30A1E9615A6F}" dt="2021-03-27T08:02:59.419" v="31" actId="14100"/>
          <ac:cxnSpMkLst>
            <pc:docMk/>
            <pc:sldMk cId="3533903459" sldId="333"/>
            <ac:cxnSpMk id="9" creationId="{A9CE28F6-DE0D-4B0A-BAA9-5A8B2E6C8678}"/>
          </ac:cxnSpMkLst>
        </pc:cxnChg>
      </pc:sldChg>
      <pc:sldChg chg="addSp modSp">
        <pc:chgData name="Utente guest" userId="S::urn:spo:anon#d4333acacf6833f02e6be5c05ae20340d871f56afe145e67a499f2db122db661::" providerId="AD" clId="Web-{BB515C90-3393-9426-25A2-30A1E9615A6F}" dt="2021-03-27T08:00:10.836" v="12" actId="20577"/>
        <pc:sldMkLst>
          <pc:docMk/>
          <pc:sldMk cId="3246442679" sldId="337"/>
        </pc:sldMkLst>
        <pc:spChg chg="mod">
          <ac:chgData name="Utente guest" userId="S::urn:spo:anon#d4333acacf6833f02e6be5c05ae20340d871f56afe145e67a499f2db122db661::" providerId="AD" clId="Web-{BB515C90-3393-9426-25A2-30A1E9615A6F}" dt="2021-03-27T08:00:10.836" v="12" actId="20577"/>
          <ac:spMkLst>
            <pc:docMk/>
            <pc:sldMk cId="3246442679" sldId="337"/>
            <ac:spMk id="4" creationId="{D2C6B5BD-A022-464A-9A17-DEF49DB81C9D}"/>
          </ac:spMkLst>
        </pc:spChg>
        <pc:spChg chg="mod">
          <ac:chgData name="Utente guest" userId="S::urn:spo:anon#d4333acacf6833f02e6be5c05ae20340d871f56afe145e67a499f2db122db661::" providerId="AD" clId="Web-{BB515C90-3393-9426-25A2-30A1E9615A6F}" dt="2021-03-27T08:00:05.117" v="10" actId="1076"/>
          <ac:spMkLst>
            <pc:docMk/>
            <pc:sldMk cId="3246442679" sldId="337"/>
            <ac:spMk id="38" creationId="{F465B3A9-B843-4618-B6B4-A84D390E0B1A}"/>
          </ac:spMkLst>
        </pc:spChg>
        <pc:cxnChg chg="add mod">
          <ac:chgData name="Utente guest" userId="S::urn:spo:anon#d4333acacf6833f02e6be5c05ae20340d871f56afe145e67a499f2db122db661::" providerId="AD" clId="Web-{BB515C90-3393-9426-25A2-30A1E9615A6F}" dt="2021-03-27T07:59:08.881" v="1"/>
          <ac:cxnSpMkLst>
            <pc:docMk/>
            <pc:sldMk cId="3246442679" sldId="337"/>
            <ac:cxnSpMk id="3" creationId="{B1E12753-870A-4997-BBFA-467C39A2B74E}"/>
          </ac:cxnSpMkLst>
        </pc:cxnChg>
        <pc:cxnChg chg="add mod">
          <ac:chgData name="Utente guest" userId="S::urn:spo:anon#d4333acacf6833f02e6be5c05ae20340d871f56afe145e67a499f2db122db661::" providerId="AD" clId="Web-{BB515C90-3393-9426-25A2-30A1E9615A6F}" dt="2021-03-27T07:59:32.022" v="5"/>
          <ac:cxnSpMkLst>
            <pc:docMk/>
            <pc:sldMk cId="3246442679" sldId="337"/>
            <ac:cxnSpMk id="5" creationId="{C425B744-BB2A-4527-9CA1-D01671F24883}"/>
          </ac:cxnSpMkLst>
        </pc:cxnChg>
        <pc:cxnChg chg="add mod">
          <ac:chgData name="Utente guest" userId="S::urn:spo:anon#d4333acacf6833f02e6be5c05ae20340d871f56afe145e67a499f2db122db661::" providerId="AD" clId="Web-{BB515C90-3393-9426-25A2-30A1E9615A6F}" dt="2021-03-27T07:59:55.851" v="9"/>
          <ac:cxnSpMkLst>
            <pc:docMk/>
            <pc:sldMk cId="3246442679" sldId="337"/>
            <ac:cxnSpMk id="6" creationId="{350E44BF-DF3D-4908-9D62-0E986755319D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49F564-DC57-4192-8078-79C90AA5E388}" type="datetimeFigureOut">
              <a:rPr lang="it-IT" smtClean="0"/>
              <a:t>27/03/2021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B7ADB-F32C-45E7-8989-D778B87DF0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381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0712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05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37368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003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084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639C6055-D158-4D21-AF18-7BA659A618B4}" type="datetime1">
              <a:rPr lang="it-IT" smtClean="0"/>
              <a:t>27/03/2021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21" name="Rettangolo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ttangolo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ttangolo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tx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ttangolo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tx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dirty="0"/>
              <a:t>Fare clic per modificare lo stile del titolo</a:t>
            </a:r>
            <a:endParaRPr kumimoji="0"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984B8-676E-43AF-99E4-B168536AA7D0}" type="datetime1">
              <a:rPr lang="it-IT" smtClean="0"/>
              <a:t>27/03/2021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11D8CAF5-D8A0-4655-B07B-B121751DD8FB}" type="datetime1">
              <a:rPr lang="it-IT" smtClean="0"/>
              <a:t>27/03/2021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7F2C-A2A8-4201-808C-B053030B1926}" type="datetime1">
              <a:rPr lang="it-IT" smtClean="0"/>
              <a:t>27/03/2021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A3908-86C6-4ECD-872F-61B04B34631B}" type="datetime1">
              <a:rPr lang="it-IT" smtClean="0"/>
              <a:t>27/03/2021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FB128-A84B-4F68-A6F3-05210B74F8DE}" type="datetime1">
              <a:rPr lang="it-IT" smtClean="0"/>
              <a:t>27/03/2021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6" name="Triangolo isosce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E79A-18EE-4229-829B-223C70D83055}" type="datetime1">
              <a:rPr lang="it-IT" smtClean="0"/>
              <a:t>27/03/2021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5" name="Connettore 1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riangolo isosce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7B77-9F97-4D9D-B75F-11A7A0AF7E6D}" type="datetime1">
              <a:rPr lang="it-IT" smtClean="0"/>
              <a:t>27/03/2021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iangolo isosce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egnaposto contenuto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it-IT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FB355-0DE0-4AB9-A595-4E9AE7C838DA}" type="datetime1">
              <a:rPr lang="it-IT" smtClean="0"/>
              <a:t>27/03/2021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riangolo isosce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22103-6AD1-4CDE-AAC8-9529DFC86523}" type="datetime1">
              <a:rPr lang="it-IT" smtClean="0"/>
              <a:t>27/03/2021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EBDC-21DD-4A81-8B9D-925CA4A0CD06}" type="datetime1">
              <a:rPr lang="it-IT" smtClean="0"/>
              <a:t>27/03/2021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riangolo isosce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  <a:p>
            <a:pPr lvl="1" eaLnBrk="1" latinLnBrk="0" hangingPunct="1"/>
            <a:r>
              <a:rPr kumimoji="0" lang="it-IT"/>
              <a:t>Secondo livello</a:t>
            </a:r>
          </a:p>
          <a:p>
            <a:pPr lvl="2" eaLnBrk="1" latinLnBrk="0" hangingPunct="1"/>
            <a:r>
              <a:rPr kumimoji="0" lang="it-IT"/>
              <a:t>Terzo livello</a:t>
            </a:r>
          </a:p>
          <a:p>
            <a:pPr lvl="3" eaLnBrk="1" latinLnBrk="0" hangingPunct="1"/>
            <a:r>
              <a:rPr kumimoji="0" lang="it-IT"/>
              <a:t>Quarto livello</a:t>
            </a:r>
          </a:p>
          <a:p>
            <a:pPr lvl="4" eaLnBrk="1" latinLnBrk="0" hangingPunct="1"/>
            <a:r>
              <a:rPr kumimoji="0" lang="it-IT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3C56BF6-77C5-4CD1-A246-4973B9ED7BB4}" type="datetime1">
              <a:rPr lang="it-IT" smtClean="0"/>
              <a:t>27/03/2021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28" name="Connettore 1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Connettore 1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angolo isosce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15616" y="3573016"/>
            <a:ext cx="7119118" cy="139888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it-IT" sz="2800" b="1">
                <a:latin typeface="Lato Regular"/>
              </a:rPr>
              <a:t>MONRAD</a:t>
            </a:r>
            <a:br>
              <a:rPr lang="it-IT" sz="2000" b="1" dirty="0">
                <a:latin typeface="Lato Regular"/>
              </a:rPr>
            </a:br>
            <a:br>
              <a:rPr lang="it-IT" sz="2000" b="1" dirty="0">
                <a:latin typeface="Lato Regular"/>
              </a:rPr>
            </a:br>
            <a:r>
              <a:rPr lang="it-IT" sz="2000" dirty="0">
                <a:latin typeface="Lato Regular"/>
              </a:rPr>
              <a:t>Prof. Domenico Lo Presti (domenico.lopresti@unict.it)    </a:t>
            </a:r>
            <a:br>
              <a:rPr lang="it-IT" sz="2000" dirty="0">
                <a:latin typeface="Lato Regular"/>
              </a:rPr>
            </a:br>
            <a:r>
              <a:rPr lang="it-IT" sz="2000" dirty="0">
                <a:latin typeface="Lato Regular"/>
              </a:rPr>
              <a:t>Università degli Studi di Catania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F63BC25-7C2B-48DE-B3CF-1CBCD785C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85852" cy="1759225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4DEBED24-DB1C-4291-9AA9-7C5B13BECA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432" y="44624"/>
            <a:ext cx="3693568" cy="1714601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CFA73963-9632-4886-A624-85AB9792B2FA}"/>
              </a:ext>
            </a:extLst>
          </p:cNvPr>
          <p:cNvSpPr txBox="1"/>
          <p:nvPr/>
        </p:nvSpPr>
        <p:spPr>
          <a:xfrm>
            <a:off x="5366173" y="6239371"/>
            <a:ext cx="3720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dirty="0">
                <a:latin typeface="Lato Regular"/>
              </a:rPr>
              <a:t>Progetto 3DLab-Sicilia – N. 08CT4669990220</a:t>
            </a:r>
            <a:endParaRPr lang="it-IT" dirty="0">
              <a:latin typeface="Lato Regular"/>
            </a:endParaRPr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0FBD14EB-110A-4ADF-B2A1-1A7B7F5EEC35}"/>
              </a:ext>
            </a:extLst>
          </p:cNvPr>
          <p:cNvGrpSpPr/>
          <p:nvPr/>
        </p:nvGrpSpPr>
        <p:grpSpPr>
          <a:xfrm>
            <a:off x="57513" y="5967064"/>
            <a:ext cx="4370471" cy="846312"/>
            <a:chOff x="57513" y="5967064"/>
            <a:chExt cx="4370471" cy="846312"/>
          </a:xfrm>
        </p:grpSpPr>
        <p:pic>
          <p:nvPicPr>
            <p:cNvPr id="14" name="Immagine 13" descr="Immagine che contiene clipart&#10;&#10;Descrizione generata automaticamente">
              <a:extLst>
                <a:ext uri="{FF2B5EF4-FFF2-40B4-BE49-F238E27FC236}">
                  <a16:creationId xmlns:a16="http://schemas.microsoft.com/office/drawing/2014/main" id="{8B5FF3CE-ACFB-498B-904E-A018160D89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13" y="5973145"/>
              <a:ext cx="1263505" cy="840231"/>
            </a:xfrm>
            <a:prstGeom prst="rect">
              <a:avLst/>
            </a:prstGeom>
          </p:spPr>
        </p:pic>
        <p:pic>
          <p:nvPicPr>
            <p:cNvPr id="15" name="Immagine 14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B85A36C2-B28B-4A63-8190-50EC675A0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1823" y="5973145"/>
              <a:ext cx="673993" cy="834150"/>
            </a:xfrm>
            <a:prstGeom prst="rect">
              <a:avLst/>
            </a:prstGeom>
          </p:spPr>
        </p:pic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60F9CBA0-F484-4748-A143-0040E1A019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9211" y="5973145"/>
              <a:ext cx="1378773" cy="827264"/>
            </a:xfrm>
            <a:prstGeom prst="rect">
              <a:avLst/>
            </a:prstGeom>
          </p:spPr>
        </p:pic>
        <p:pic>
          <p:nvPicPr>
            <p:cNvPr id="17" name="Immagine 16">
              <a:extLst>
                <a:ext uri="{FF2B5EF4-FFF2-40B4-BE49-F238E27FC236}">
                  <a16:creationId xmlns:a16="http://schemas.microsoft.com/office/drawing/2014/main" id="{331F8054-80CB-46A6-AC66-EB35145E64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03648" y="5967064"/>
              <a:ext cx="735202" cy="840231"/>
            </a:xfrm>
            <a:prstGeom prst="rect">
              <a:avLst/>
            </a:prstGeom>
          </p:spPr>
        </p:pic>
      </p:grpSp>
      <p:sp>
        <p:nvSpPr>
          <p:cNvPr id="18" name="Sottotitolo 2">
            <a:extLst>
              <a:ext uri="{FF2B5EF4-FFF2-40B4-BE49-F238E27FC236}">
                <a16:creationId xmlns:a16="http://schemas.microsoft.com/office/drawing/2014/main" id="{3D8AAB03-B1AF-4360-9270-793E8251C2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9632" y="5127848"/>
            <a:ext cx="6858000" cy="533400"/>
          </a:xfrm>
        </p:spPr>
        <p:txBody>
          <a:bodyPr>
            <a:normAutofit fontScale="85000" lnSpcReduction="20000"/>
          </a:bodyPr>
          <a:lstStyle/>
          <a:p>
            <a:r>
              <a:rPr lang="it-IT" dirty="0">
                <a:solidFill>
                  <a:schemeClr val="tx1"/>
                </a:solidFill>
                <a:latin typeface="Lato Regular"/>
              </a:rPr>
              <a:t>Evento di presentazione del progetto 3DLab-Sicilia, Online</a:t>
            </a:r>
            <a:r>
              <a:rPr lang="it-IT">
                <a:solidFill>
                  <a:schemeClr val="tx1"/>
                </a:solidFill>
                <a:latin typeface="Lato Regular"/>
              </a:rPr>
              <a:t>,                27 marzo 2021</a:t>
            </a:r>
            <a:endParaRPr lang="it-IT" dirty="0">
              <a:solidFill>
                <a:schemeClr val="tx1"/>
              </a:solidFill>
              <a:latin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999155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it-IT" sz="3600" dirty="0">
                <a:solidFill>
                  <a:schemeClr val="tx1"/>
                </a:solidFill>
                <a:latin typeface="Lato Regular"/>
              </a:rPr>
              <a:t>Indice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340768"/>
            <a:ext cx="8589963" cy="4680520"/>
          </a:xfrm>
        </p:spPr>
        <p:txBody>
          <a:bodyPr>
            <a:normAutofit/>
          </a:bodyPr>
          <a:lstStyle/>
          <a:p>
            <a:r>
              <a:rPr lang="it-IT" sz="3200" dirty="0">
                <a:latin typeface="Lato Regular"/>
              </a:rPr>
              <a:t>Caso d’uso MONRAD</a:t>
            </a:r>
          </a:p>
          <a:p>
            <a:pPr lvl="1"/>
            <a:r>
              <a:rPr lang="it-IT" sz="2900" dirty="0">
                <a:latin typeface="Lato Regular"/>
              </a:rPr>
              <a:t>Monitoraggio proattivo della stabilità di edifici storici mediante tracciamento di raggi cosmici </a:t>
            </a:r>
          </a:p>
          <a:p>
            <a:r>
              <a:rPr lang="it-IT" sz="3200" dirty="0">
                <a:latin typeface="Lato Regular"/>
              </a:rPr>
              <a:t>Motivazioni e obiettivi</a:t>
            </a:r>
            <a:r>
              <a:rPr lang="it-IT" sz="3600" dirty="0">
                <a:latin typeface="Lato Regular"/>
              </a:rPr>
              <a:t> </a:t>
            </a:r>
          </a:p>
          <a:p>
            <a:r>
              <a:rPr lang="it-IT" sz="3200" dirty="0">
                <a:latin typeface="Lato Regular"/>
              </a:rPr>
              <a:t>Tecnica proposta</a:t>
            </a:r>
          </a:p>
          <a:p>
            <a:r>
              <a:rPr lang="it-IT" sz="3200" dirty="0">
                <a:latin typeface="Lato Regular"/>
              </a:rPr>
              <a:t>Programma delle attività</a:t>
            </a:r>
          </a:p>
          <a:p>
            <a:r>
              <a:rPr lang="it-IT" sz="3200" dirty="0">
                <a:latin typeface="Lato Regular"/>
              </a:rPr>
              <a:t>Risultati previsti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2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0E8E9C0-10CF-4B42-AEDD-A55F6791D3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3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Caso d’uso MONRAD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3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6BFA6AC-5A42-4A37-BEE5-1E0399DCE1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grpSp>
        <p:nvGrpSpPr>
          <p:cNvPr id="3" name="Gruppo 2">
            <a:extLst>
              <a:ext uri="{FF2B5EF4-FFF2-40B4-BE49-F238E27FC236}">
                <a16:creationId xmlns:a16="http://schemas.microsoft.com/office/drawing/2014/main" id="{1D295BE7-7A09-4069-9361-6C3BDCC091F0}"/>
              </a:ext>
            </a:extLst>
          </p:cNvPr>
          <p:cNvGrpSpPr/>
          <p:nvPr/>
        </p:nvGrpSpPr>
        <p:grpSpPr>
          <a:xfrm>
            <a:off x="70660" y="1221134"/>
            <a:ext cx="6243037" cy="5069757"/>
            <a:chOff x="45190" y="243003"/>
            <a:chExt cx="8871988" cy="7315767"/>
          </a:xfrm>
        </p:grpSpPr>
        <p:sp>
          <p:nvSpPr>
            <p:cNvPr id="20" name="Rectangle 2">
              <a:extLst>
                <a:ext uri="{FF2B5EF4-FFF2-40B4-BE49-F238E27FC236}">
                  <a16:creationId xmlns:a16="http://schemas.microsoft.com/office/drawing/2014/main" id="{F38533AB-50CF-4712-B862-D65358748492}"/>
                </a:ext>
              </a:extLst>
            </p:cNvPr>
            <p:cNvSpPr txBox="1">
              <a:spLocks noRot="1" noChangeArrowheads="1"/>
            </p:cNvSpPr>
            <p:nvPr/>
          </p:nvSpPr>
          <p:spPr>
            <a:xfrm>
              <a:off x="73406" y="243003"/>
              <a:ext cx="8657604" cy="395244"/>
            </a:xfrm>
            <a:prstGeom prst="rect">
              <a:avLst/>
            </a:prstGeom>
          </p:spPr>
          <p:txBody>
            <a:bodyPr vert="horz" anchor="b" anchorCtr="0">
              <a:noAutofit/>
            </a:bodyPr>
            <a:lstStyle>
              <a:lvl1pPr algn="l" rtl="0" eaLnBrk="1" latinLnBrk="0" hangingPunct="1">
                <a:spcBef>
                  <a:spcPct val="0"/>
                </a:spcBef>
                <a:buNone/>
                <a:defRPr kumimoji="0" sz="320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t-IT" sz="2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ato Regular"/>
                </a:rPr>
                <a:t>Raggi Cosmici Primari e Secondari</a:t>
              </a:r>
            </a:p>
          </p:txBody>
        </p:sp>
        <p:sp>
          <p:nvSpPr>
            <p:cNvPr id="23" name="Text Box 8">
              <a:extLst>
                <a:ext uri="{FF2B5EF4-FFF2-40B4-BE49-F238E27FC236}">
                  <a16:creationId xmlns:a16="http://schemas.microsoft.com/office/drawing/2014/main" id="{CA0432B2-F94C-4505-8DBB-FA5E9F16C3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034" y="3547450"/>
              <a:ext cx="4527497" cy="2265053"/>
            </a:xfrm>
            <a:prstGeom prst="rect">
              <a:avLst/>
            </a:prstGeom>
            <a:solidFill>
              <a:schemeClr val="bg1"/>
            </a:solidFill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285750" indent="-285750" algn="just" eaLnBrk="1" hangingPunct="1">
                <a:buFont typeface="Arial" panose="020B0604020202020204" pitchFamily="34" charset="0"/>
                <a:buChar char="•"/>
                <a:defRPr/>
              </a:pPr>
              <a:r>
                <a:rPr lang="it-IT" altLang="en-US" sz="1400" dirty="0">
                  <a:latin typeface="Century Gothic" panose="020B0502020202020204"/>
                </a:rPr>
                <a:t>I raggi cosmici sono </a:t>
              </a:r>
              <a:r>
                <a:rPr lang="it-IT" altLang="en-US" sz="1400" b="1" dirty="0">
                  <a:latin typeface="Century Gothic" panose="020B0502020202020204"/>
                </a:rPr>
                <a:t>particelle di alta energia</a:t>
              </a:r>
              <a:r>
                <a:rPr lang="it-IT" altLang="en-US" sz="1400" dirty="0">
                  <a:latin typeface="Century Gothic" panose="020B0502020202020204"/>
                </a:rPr>
                <a:t> di origine extra-terrestre che viaggiano ad una </a:t>
              </a:r>
              <a:r>
                <a:rPr lang="it-IT" altLang="en-US" sz="1400" b="1" dirty="0">
                  <a:latin typeface="Century Gothic" panose="020B0502020202020204"/>
                </a:rPr>
                <a:t>velocità </a:t>
              </a:r>
              <a:r>
                <a:rPr lang="it-IT" altLang="ja-JP" sz="1400" b="1" dirty="0">
                  <a:latin typeface="Century Gothic" panose="020B0502020202020204"/>
                </a:rPr>
                <a:t>prossima a quella della luce </a:t>
              </a:r>
              <a:r>
                <a:rPr lang="it-IT" altLang="ja-JP" sz="1400" dirty="0">
                  <a:latin typeface="Century Gothic" panose="020B0502020202020204"/>
                </a:rPr>
                <a:t>e colpiscono la terra da tutte le direzioni. </a:t>
              </a:r>
            </a:p>
            <a:p>
              <a:pPr algn="just" eaLnBrk="1" hangingPunct="1">
                <a:defRPr/>
              </a:pPr>
              <a:endParaRPr lang="it-IT" altLang="ja-JP" sz="1200" dirty="0">
                <a:latin typeface="Century Gothic" panose="020B0502020202020204"/>
              </a:endParaRPr>
            </a:p>
          </p:txBody>
        </p:sp>
        <p:sp>
          <p:nvSpPr>
            <p:cNvPr id="24" name="Rettangolo 23">
              <a:extLst>
                <a:ext uri="{FF2B5EF4-FFF2-40B4-BE49-F238E27FC236}">
                  <a16:creationId xmlns:a16="http://schemas.microsoft.com/office/drawing/2014/main" id="{7FCB46FC-C8E1-401B-B4A9-A2809DC980EB}"/>
                </a:ext>
              </a:extLst>
            </p:cNvPr>
            <p:cNvSpPr/>
            <p:nvPr/>
          </p:nvSpPr>
          <p:spPr>
            <a:xfrm>
              <a:off x="124280" y="5626813"/>
              <a:ext cx="8364383" cy="19319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1440" tIns="45720" rIns="91440" bIns="45720" anchor="t">
              <a:spAutoFit/>
            </a:bodyPr>
            <a:lstStyle/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it-IT" sz="1400" dirty="0">
                  <a:solidFill>
                    <a:schemeClr val="tx1"/>
                  </a:solidFill>
                  <a:latin typeface="Century Gothic" panose="020B0502020202020204"/>
                  <a:ea typeface="ＭＳ Ｐゴシック" panose="020B0600070205080204" pitchFamily="34" charset="-128"/>
                </a:rPr>
                <a:t>Interazione dei </a:t>
              </a:r>
              <a:r>
                <a:rPr lang="it-IT" sz="1400" b="1" dirty="0">
                  <a:solidFill>
                    <a:schemeClr val="tx1"/>
                  </a:solidFill>
                  <a:latin typeface="Century Gothic" panose="020B0502020202020204"/>
                  <a:ea typeface="ＭＳ Ｐゴシック" panose="020B0600070205080204" pitchFamily="34" charset="-128"/>
                </a:rPr>
                <a:t>raggi cosmici primari</a:t>
              </a:r>
              <a:r>
                <a:rPr lang="it-IT" sz="1400" dirty="0">
                  <a:solidFill>
                    <a:schemeClr val="tx1"/>
                  </a:solidFill>
                  <a:latin typeface="Century Gothic" panose="020B0502020202020204"/>
                  <a:ea typeface="ＭＳ Ｐゴシック" panose="020B0600070205080204" pitchFamily="34" charset="-128"/>
                </a:rPr>
                <a:t> con i nuclei dell’atmosfera </a:t>
              </a:r>
              <a:r>
                <a:rPr lang="it-IT" sz="1400" dirty="0">
                  <a:solidFill>
                    <a:schemeClr val="tx1"/>
                  </a:solidFill>
                  <a:latin typeface="Century Gothic" panose="020B0502020202020204"/>
                  <a:ea typeface="ＭＳ Ｐゴシック" panose="020B0600070205080204" pitchFamily="34" charset="-128"/>
                  <a:sym typeface="Wingdings" pitchFamily="2" charset="2"/>
                </a:rPr>
                <a:t> sciami di particelle secondarie  </a:t>
              </a:r>
              <a:r>
                <a:rPr lang="it-IT" sz="1400" b="1" dirty="0">
                  <a:solidFill>
                    <a:schemeClr val="tx1"/>
                  </a:solidFill>
                  <a:latin typeface="Century Gothic" panose="020B0502020202020204"/>
                  <a:ea typeface="ＭＳ Ｐゴシック" panose="020B0600070205080204" pitchFamily="34" charset="-128"/>
                  <a:sym typeface="Wingdings" pitchFamily="2" charset="2"/>
                </a:rPr>
                <a:t>raggi cosmici secondari</a:t>
              </a:r>
              <a:r>
                <a:rPr lang="it-IT" sz="1400" dirty="0">
                  <a:solidFill>
                    <a:schemeClr val="tx1"/>
                  </a:solidFill>
                  <a:latin typeface="Century Gothic" panose="020B0502020202020204"/>
                  <a:ea typeface="ＭＳ Ｐゴシック" panose="020B0600070205080204" pitchFamily="34" charset="-128"/>
                  <a:sym typeface="Wingdings" pitchFamily="2" charset="2"/>
                </a:rPr>
                <a:t>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it-IT" sz="1400" dirty="0">
                  <a:solidFill>
                    <a:schemeClr val="tx1"/>
                  </a:solidFill>
                  <a:latin typeface="Century Gothic" panose="020B0502020202020204"/>
                  <a:ea typeface="ＭＳ Ｐゴシック" panose="020B0600070205080204" pitchFamily="34" charset="-128"/>
                  <a:sym typeface="Wingdings" pitchFamily="2" charset="2"/>
                </a:rPr>
                <a:t>L’atmosfera funge da convertitore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it-IT" altLang="en-US" sz="1400">
                  <a:solidFill>
                    <a:schemeClr val="tx1"/>
                  </a:solidFill>
                  <a:latin typeface="Century Gothic" panose="020B0502020202020204"/>
                  <a:ea typeface="ＭＳ Ｐゴシック"/>
                </a:rPr>
                <a:t>Al livello del mare la gran parte dei raggi cosmici sono muoni. </a:t>
              </a:r>
              <a:endParaRPr lang="it-IT" altLang="en-US" sz="1400">
                <a:solidFill>
                  <a:schemeClr val="tx1"/>
                </a:solidFill>
                <a:latin typeface="Century Gothic" panose="020B0502020202020204"/>
                <a:ea typeface="ＭＳ Ｐゴシック" panose="020B0600070205080204" pitchFamily="34" charset="-128"/>
              </a:endParaRPr>
            </a:p>
            <a:p>
              <a:endParaRPr lang="it-IT" sz="1100" b="1" dirty="0">
                <a:solidFill>
                  <a:schemeClr val="tx1"/>
                </a:solidFill>
                <a:latin typeface="Century Gothic" panose="020B0502020202020204"/>
                <a:ea typeface="ＭＳ Ｐゴシック" panose="020B0600070205080204" pitchFamily="34" charset="-128"/>
                <a:sym typeface="Wingdings" pitchFamily="2" charset="2"/>
              </a:endParaRPr>
            </a:p>
          </p:txBody>
        </p:sp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0D2ADA39-1B24-42BA-9833-FF2FD5703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3979"/>
            <a:stretch/>
          </p:blipFill>
          <p:spPr>
            <a:xfrm>
              <a:off x="4740543" y="2462917"/>
              <a:ext cx="3990467" cy="2589938"/>
            </a:xfrm>
            <a:prstGeom prst="rect">
              <a:avLst/>
            </a:prstGeom>
          </p:spPr>
        </p:pic>
        <p:cxnSp>
          <p:nvCxnSpPr>
            <p:cNvPr id="26" name="Connettore 2 25">
              <a:extLst>
                <a:ext uri="{FF2B5EF4-FFF2-40B4-BE49-F238E27FC236}">
                  <a16:creationId xmlns:a16="http://schemas.microsoft.com/office/drawing/2014/main" id="{466FD9B7-F35B-4311-B21B-5D9B4F021371}"/>
                </a:ext>
              </a:extLst>
            </p:cNvPr>
            <p:cNvCxnSpPr/>
            <p:nvPr/>
          </p:nvCxnSpPr>
          <p:spPr>
            <a:xfrm>
              <a:off x="3692418" y="2462917"/>
              <a:ext cx="1757571" cy="1526253"/>
            </a:xfrm>
            <a:prstGeom prst="straightConnector1">
              <a:avLst/>
            </a:prstGeom>
            <a:ln>
              <a:tailEnd type="triangle" w="lg" len="lg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pic>
          <p:nvPicPr>
            <p:cNvPr id="30" name="Immagine 29">
              <a:extLst>
                <a:ext uri="{FF2B5EF4-FFF2-40B4-BE49-F238E27FC236}">
                  <a16:creationId xmlns:a16="http://schemas.microsoft.com/office/drawing/2014/main" id="{0A6E3462-A566-423D-A1DD-81F1B890D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190" y="657771"/>
              <a:ext cx="4689180" cy="2631683"/>
            </a:xfrm>
            <a:prstGeom prst="rect">
              <a:avLst/>
            </a:prstGeom>
          </p:spPr>
        </p:pic>
        <p:sp>
          <p:nvSpPr>
            <p:cNvPr id="22" name="Text Box 10">
              <a:extLst>
                <a:ext uri="{FF2B5EF4-FFF2-40B4-BE49-F238E27FC236}">
                  <a16:creationId xmlns:a16="http://schemas.microsoft.com/office/drawing/2014/main" id="{968C1216-2773-48F5-8A62-CBBD4BDA84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97744" y="2479677"/>
              <a:ext cx="1319434" cy="666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it-IT" sz="1200" dirty="0">
                  <a:latin typeface="Arial" charset="0"/>
                  <a:cs typeface="Arial" charset="0"/>
                </a:rPr>
                <a:t>Atmosfera </a:t>
              </a:r>
            </a:p>
            <a:p>
              <a:pPr>
                <a:spcBef>
                  <a:spcPct val="0"/>
                </a:spcBef>
              </a:pPr>
              <a:r>
                <a:rPr lang="it-IT" sz="1200" dirty="0">
                  <a:latin typeface="Arial" charset="0"/>
                  <a:cs typeface="Arial" charset="0"/>
                </a:rPr>
                <a:t>Terrestre</a:t>
              </a:r>
            </a:p>
          </p:txBody>
        </p:sp>
      </p:grpSp>
      <p:pic>
        <p:nvPicPr>
          <p:cNvPr id="35" name="Immagine 34">
            <a:extLst>
              <a:ext uri="{FF2B5EF4-FFF2-40B4-BE49-F238E27FC236}">
                <a16:creationId xmlns:a16="http://schemas.microsoft.com/office/drawing/2014/main" id="{2750A857-16CC-4EB6-8199-07F9E8D4190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498"/>
          <a:stretch/>
        </p:blipFill>
        <p:spPr>
          <a:xfrm>
            <a:off x="6258560" y="2316029"/>
            <a:ext cx="2827020" cy="3827735"/>
          </a:xfrm>
          <a:prstGeom prst="rect">
            <a:avLst/>
          </a:prstGeom>
        </p:spPr>
      </p:pic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BAD43ECC-B167-4D13-9684-3A83B8140334}"/>
              </a:ext>
            </a:extLst>
          </p:cNvPr>
          <p:cNvSpPr txBox="1"/>
          <p:nvPr/>
        </p:nvSpPr>
        <p:spPr>
          <a:xfrm>
            <a:off x="3321272" y="1778725"/>
            <a:ext cx="1489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it-IT" sz="1400" b="1" i="1" dirty="0">
                <a:latin typeface="Arial" charset="0"/>
                <a:cs typeface="Arial" charset="0"/>
              </a:rPr>
              <a:t>Raggi cosmici primari</a:t>
            </a:r>
            <a:endParaRPr lang="it-IT" sz="1600" b="1" i="1" dirty="0">
              <a:latin typeface="Arial" charset="0"/>
              <a:cs typeface="Arial" charset="0"/>
            </a:endParaRPr>
          </a:p>
        </p:txBody>
      </p:sp>
      <p:sp>
        <p:nvSpPr>
          <p:cNvPr id="39" name="Arco 38">
            <a:extLst>
              <a:ext uri="{FF2B5EF4-FFF2-40B4-BE49-F238E27FC236}">
                <a16:creationId xmlns:a16="http://schemas.microsoft.com/office/drawing/2014/main" id="{752C902A-3BC1-488B-9B2B-E467288D0BA4}"/>
              </a:ext>
            </a:extLst>
          </p:cNvPr>
          <p:cNvSpPr/>
          <p:nvPr/>
        </p:nvSpPr>
        <p:spPr>
          <a:xfrm>
            <a:off x="2277351" y="2295939"/>
            <a:ext cx="1934609" cy="1133061"/>
          </a:xfrm>
          <a:prstGeom prst="arc">
            <a:avLst>
              <a:gd name="adj1" fmla="val 16458958"/>
              <a:gd name="adj2" fmla="val 21230154"/>
            </a:avLst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F670ED4F-D962-4558-A7AC-A441EBECAC2B}"/>
              </a:ext>
            </a:extLst>
          </p:cNvPr>
          <p:cNvSpPr/>
          <p:nvPr/>
        </p:nvSpPr>
        <p:spPr>
          <a:xfrm>
            <a:off x="2885441" y="2636912"/>
            <a:ext cx="462423" cy="31997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3ABC6A67-FE77-40F9-9DE8-38B24348CD92}"/>
              </a:ext>
            </a:extLst>
          </p:cNvPr>
          <p:cNvSpPr txBox="1"/>
          <p:nvPr/>
        </p:nvSpPr>
        <p:spPr>
          <a:xfrm>
            <a:off x="6601500" y="1576224"/>
            <a:ext cx="228227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it-IT" sz="1400" dirty="0">
                <a:latin typeface="Arial" charset="0"/>
                <a:cs typeface="Arial" charset="0"/>
              </a:rPr>
              <a:t>Sciame di </a:t>
            </a:r>
          </a:p>
          <a:p>
            <a:pPr algn="ctr">
              <a:spcBef>
                <a:spcPct val="0"/>
              </a:spcBef>
            </a:pPr>
            <a:r>
              <a:rPr lang="it-IT" sz="1400" dirty="0">
                <a:latin typeface="Arial" charset="0"/>
                <a:cs typeface="Arial" charset="0"/>
              </a:rPr>
              <a:t>particelle secondarie </a:t>
            </a:r>
          </a:p>
          <a:p>
            <a:pPr algn="ctr">
              <a:spcBef>
                <a:spcPct val="0"/>
              </a:spcBef>
            </a:pPr>
            <a:r>
              <a:rPr lang="it-IT" sz="1400" b="1" i="1" dirty="0">
                <a:latin typeface="Arial" charset="0"/>
                <a:cs typeface="Arial" charset="0"/>
              </a:rPr>
              <a:t>Raggi cosmici secondari</a:t>
            </a:r>
          </a:p>
        </p:txBody>
      </p:sp>
    </p:spTree>
    <p:extLst>
      <p:ext uri="{BB962C8B-B14F-4D97-AF65-F5344CB8AC3E}">
        <p14:creationId xmlns:p14="http://schemas.microsoft.com/office/powerpoint/2010/main" val="98076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his week in science: muography of the Great Pyramid; and air pollution -  Neowin">
            <a:extLst>
              <a:ext uri="{FF2B5EF4-FFF2-40B4-BE49-F238E27FC236}">
                <a16:creationId xmlns:a16="http://schemas.microsoft.com/office/drawing/2014/main" id="{610B90F0-2F5E-4389-BBF3-E4248903DA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4" t="4428" r="7923" b="10111"/>
          <a:stretch/>
        </p:blipFill>
        <p:spPr bwMode="auto">
          <a:xfrm>
            <a:off x="0" y="1142669"/>
            <a:ext cx="3936442" cy="240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olo 3">
            <a:extLst>
              <a:ext uri="{FF2B5EF4-FFF2-40B4-BE49-F238E27FC236}">
                <a16:creationId xmlns:a16="http://schemas.microsoft.com/office/drawing/2014/main" id="{A35F733B-7373-4CB1-BBD6-768BDC7CA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587" y="26717"/>
            <a:ext cx="8435280" cy="914400"/>
          </a:xfrm>
        </p:spPr>
        <p:txBody>
          <a:bodyPr anchor="t">
            <a:normAutofit fontScale="90000"/>
          </a:bodyPr>
          <a:lstStyle/>
          <a:p>
            <a:r>
              <a:rPr lang="it-IT" dirty="0"/>
              <a:t>Applicazioni del tracciamento di raggi cosmici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17605BA-2C57-4E38-A1B8-CFB6C5740B49}"/>
              </a:ext>
            </a:extLst>
          </p:cNvPr>
          <p:cNvSpPr txBox="1"/>
          <p:nvPr/>
        </p:nvSpPr>
        <p:spPr>
          <a:xfrm>
            <a:off x="24313" y="738220"/>
            <a:ext cx="3882404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200" b="1" dirty="0" err="1"/>
              <a:t>Scoperta</a:t>
            </a:r>
            <a:r>
              <a:rPr lang="en-GB" sz="1200" b="1" dirty="0"/>
              <a:t> di un </a:t>
            </a:r>
            <a:r>
              <a:rPr lang="en-GB" sz="1200" b="1" dirty="0" err="1"/>
              <a:t>grande</a:t>
            </a:r>
            <a:r>
              <a:rPr lang="en-GB" sz="1200" b="1" dirty="0"/>
              <a:t> </a:t>
            </a:r>
            <a:r>
              <a:rPr lang="en-GB" sz="1200" b="1" dirty="0" err="1"/>
              <a:t>vuoto</a:t>
            </a:r>
            <a:r>
              <a:rPr lang="en-GB" sz="1200" b="1" dirty="0"/>
              <a:t> </a:t>
            </a:r>
            <a:r>
              <a:rPr lang="en-GB" sz="1200" b="1" dirty="0" err="1"/>
              <a:t>nella</a:t>
            </a:r>
            <a:r>
              <a:rPr lang="en-GB" sz="1200" b="1" dirty="0"/>
              <a:t> </a:t>
            </a:r>
            <a:r>
              <a:rPr lang="en-GB" sz="1200" b="1" dirty="0" err="1"/>
              <a:t>Piramide</a:t>
            </a:r>
            <a:r>
              <a:rPr lang="en-GB" sz="1200" b="1" dirty="0"/>
              <a:t> di Khufu </a:t>
            </a:r>
            <a:r>
              <a:rPr lang="en-GB" sz="1200" b="1" dirty="0" err="1"/>
              <a:t>mediante</a:t>
            </a:r>
            <a:r>
              <a:rPr lang="en-GB" sz="1200" b="1" dirty="0"/>
              <a:t> </a:t>
            </a:r>
            <a:r>
              <a:rPr lang="en-GB" sz="1200" b="1" dirty="0" err="1"/>
              <a:t>osservazione</a:t>
            </a:r>
            <a:r>
              <a:rPr lang="en-GB" sz="1200" b="1" dirty="0"/>
              <a:t> di </a:t>
            </a:r>
            <a:r>
              <a:rPr lang="en-GB" sz="1200" b="1" dirty="0" err="1"/>
              <a:t>muoni</a:t>
            </a:r>
            <a:r>
              <a:rPr lang="en-GB" sz="1200" b="1" dirty="0"/>
              <a:t>.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B9C303A-9566-4679-8708-4F4500DB8F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976" b="9827"/>
          <a:stretch/>
        </p:blipFill>
        <p:spPr>
          <a:xfrm>
            <a:off x="5684218" y="1229611"/>
            <a:ext cx="3437673" cy="2188021"/>
          </a:xfrm>
          <a:prstGeom prst="rect">
            <a:avLst/>
          </a:prstGeom>
        </p:spPr>
      </p:pic>
      <p:grpSp>
        <p:nvGrpSpPr>
          <p:cNvPr id="45" name="Gruppo 44">
            <a:extLst>
              <a:ext uri="{FF2B5EF4-FFF2-40B4-BE49-F238E27FC236}">
                <a16:creationId xmlns:a16="http://schemas.microsoft.com/office/drawing/2014/main" id="{03902760-1B76-4664-A587-932D52BBD122}"/>
              </a:ext>
            </a:extLst>
          </p:cNvPr>
          <p:cNvGrpSpPr/>
          <p:nvPr/>
        </p:nvGrpSpPr>
        <p:grpSpPr>
          <a:xfrm>
            <a:off x="46359" y="3749233"/>
            <a:ext cx="3936442" cy="2262266"/>
            <a:chOff x="1188378" y="448987"/>
            <a:chExt cx="7011699" cy="2838875"/>
          </a:xfrm>
        </p:grpSpPr>
        <p:sp>
          <p:nvSpPr>
            <p:cNvPr id="48" name="Rettangolo 47">
              <a:extLst>
                <a:ext uri="{FF2B5EF4-FFF2-40B4-BE49-F238E27FC236}">
                  <a16:creationId xmlns:a16="http://schemas.microsoft.com/office/drawing/2014/main" id="{524FD4E7-CD4C-403C-8BCF-DC3A611BA57B}"/>
                </a:ext>
              </a:extLst>
            </p:cNvPr>
            <p:cNvSpPr/>
            <p:nvPr/>
          </p:nvSpPr>
          <p:spPr>
            <a:xfrm>
              <a:off x="1188378" y="448987"/>
              <a:ext cx="7011699" cy="2838875"/>
            </a:xfrm>
            <a:prstGeom prst="rect">
              <a:avLst/>
            </a:prstGeom>
            <a:solidFill>
              <a:sysClr val="window" lastClr="FFFFFF"/>
            </a:solidFill>
            <a:ln w="12700" cap="rnd" cmpd="sng" algn="ctr">
              <a:solidFill>
                <a:srgbClr val="052F61">
                  <a:shade val="50000"/>
                  <a:hueMod val="94000"/>
                </a:srgbClr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grpSp>
          <p:nvGrpSpPr>
            <p:cNvPr id="49" name="Gruppo 48">
              <a:extLst>
                <a:ext uri="{FF2B5EF4-FFF2-40B4-BE49-F238E27FC236}">
                  <a16:creationId xmlns:a16="http://schemas.microsoft.com/office/drawing/2014/main" id="{BDDB562E-AA5D-4411-BDE5-9644378BAD0E}"/>
                </a:ext>
              </a:extLst>
            </p:cNvPr>
            <p:cNvGrpSpPr/>
            <p:nvPr/>
          </p:nvGrpSpPr>
          <p:grpSpPr>
            <a:xfrm>
              <a:off x="1297189" y="1295431"/>
              <a:ext cx="5654565" cy="1759321"/>
              <a:chOff x="2264929" y="1045059"/>
              <a:chExt cx="2921875" cy="1759321"/>
            </a:xfrm>
          </p:grpSpPr>
          <p:grpSp>
            <p:nvGrpSpPr>
              <p:cNvPr id="71" name="Gruppo 70">
                <a:extLst>
                  <a:ext uri="{FF2B5EF4-FFF2-40B4-BE49-F238E27FC236}">
                    <a16:creationId xmlns:a16="http://schemas.microsoft.com/office/drawing/2014/main" id="{C09F1747-63A7-4A21-9938-B06D0C130046}"/>
                  </a:ext>
                </a:extLst>
              </p:cNvPr>
              <p:cNvGrpSpPr/>
              <p:nvPr/>
            </p:nvGrpSpPr>
            <p:grpSpPr>
              <a:xfrm>
                <a:off x="2264929" y="1045059"/>
                <a:ext cx="2921875" cy="1759321"/>
                <a:chOff x="5055474" y="1468007"/>
                <a:chExt cx="2921875" cy="1759321"/>
              </a:xfrm>
            </p:grpSpPr>
            <p:sp>
              <p:nvSpPr>
                <p:cNvPr id="73" name="Cilindro 14">
                  <a:extLst>
                    <a:ext uri="{FF2B5EF4-FFF2-40B4-BE49-F238E27FC236}">
                      <a16:creationId xmlns:a16="http://schemas.microsoft.com/office/drawing/2014/main" id="{A3634438-E785-4118-9E03-335DA1068AC8}"/>
                    </a:ext>
                  </a:extLst>
                </p:cNvPr>
                <p:cNvSpPr/>
                <p:nvPr/>
              </p:nvSpPr>
              <p:spPr>
                <a:xfrm>
                  <a:off x="5065984" y="1468007"/>
                  <a:ext cx="2911365" cy="1717281"/>
                </a:xfrm>
                <a:custGeom>
                  <a:avLst/>
                  <a:gdLst>
                    <a:gd name="connsiteX0" fmla="*/ 0 w 809296"/>
                    <a:gd name="connsiteY0" fmla="*/ 101162 h 1639614"/>
                    <a:gd name="connsiteX1" fmla="*/ 404648 w 809296"/>
                    <a:gd name="connsiteY1" fmla="*/ 202324 h 1639614"/>
                    <a:gd name="connsiteX2" fmla="*/ 809296 w 809296"/>
                    <a:gd name="connsiteY2" fmla="*/ 101162 h 1639614"/>
                    <a:gd name="connsiteX3" fmla="*/ 809296 w 809296"/>
                    <a:gd name="connsiteY3" fmla="*/ 1538452 h 1639614"/>
                    <a:gd name="connsiteX4" fmla="*/ 404648 w 809296"/>
                    <a:gd name="connsiteY4" fmla="*/ 1639614 h 1639614"/>
                    <a:gd name="connsiteX5" fmla="*/ 0 w 809296"/>
                    <a:gd name="connsiteY5" fmla="*/ 1538452 h 1639614"/>
                    <a:gd name="connsiteX6" fmla="*/ 0 w 809296"/>
                    <a:gd name="connsiteY6" fmla="*/ 101162 h 1639614"/>
                    <a:gd name="connsiteX0" fmla="*/ 0 w 809296"/>
                    <a:gd name="connsiteY0" fmla="*/ 101162 h 1639614"/>
                    <a:gd name="connsiteX1" fmla="*/ 404648 w 809296"/>
                    <a:gd name="connsiteY1" fmla="*/ 0 h 1639614"/>
                    <a:gd name="connsiteX2" fmla="*/ 809296 w 809296"/>
                    <a:gd name="connsiteY2" fmla="*/ 101162 h 1639614"/>
                    <a:gd name="connsiteX3" fmla="*/ 404648 w 809296"/>
                    <a:gd name="connsiteY3" fmla="*/ 202324 h 1639614"/>
                    <a:gd name="connsiteX4" fmla="*/ 0 w 809296"/>
                    <a:gd name="connsiteY4" fmla="*/ 101162 h 1639614"/>
                    <a:gd name="connsiteX0" fmla="*/ 809296 w 809296"/>
                    <a:gd name="connsiteY0" fmla="*/ 101162 h 1639614"/>
                    <a:gd name="connsiteX1" fmla="*/ 404648 w 809296"/>
                    <a:gd name="connsiteY1" fmla="*/ 202324 h 1639614"/>
                    <a:gd name="connsiteX2" fmla="*/ 0 w 809296"/>
                    <a:gd name="connsiteY2" fmla="*/ 101162 h 1639614"/>
                    <a:gd name="connsiteX3" fmla="*/ 404648 w 809296"/>
                    <a:gd name="connsiteY3" fmla="*/ 0 h 1639614"/>
                    <a:gd name="connsiteX4" fmla="*/ 809296 w 809296"/>
                    <a:gd name="connsiteY4" fmla="*/ 101162 h 1639614"/>
                    <a:gd name="connsiteX5" fmla="*/ 809296 w 809296"/>
                    <a:gd name="connsiteY5" fmla="*/ 1538452 h 1639614"/>
                    <a:gd name="connsiteX6" fmla="*/ 404648 w 809296"/>
                    <a:gd name="connsiteY6" fmla="*/ 1639614 h 1639614"/>
                    <a:gd name="connsiteX7" fmla="*/ 0 w 809296"/>
                    <a:gd name="connsiteY7" fmla="*/ 1538452 h 1639614"/>
                    <a:gd name="connsiteX8" fmla="*/ 0 w 809296"/>
                    <a:gd name="connsiteY8" fmla="*/ 101162 h 1639614"/>
                    <a:gd name="connsiteX0" fmla="*/ 651641 w 1460937"/>
                    <a:gd name="connsiteY0" fmla="*/ 101162 h 1643597"/>
                    <a:gd name="connsiteX1" fmla="*/ 1056289 w 1460937"/>
                    <a:gd name="connsiteY1" fmla="*/ 202324 h 1643597"/>
                    <a:gd name="connsiteX2" fmla="*/ 1460937 w 1460937"/>
                    <a:gd name="connsiteY2" fmla="*/ 101162 h 1643597"/>
                    <a:gd name="connsiteX3" fmla="*/ 1460937 w 1460937"/>
                    <a:gd name="connsiteY3" fmla="*/ 1538452 h 1643597"/>
                    <a:gd name="connsiteX4" fmla="*/ 1056289 w 1460937"/>
                    <a:gd name="connsiteY4" fmla="*/ 1639614 h 1643597"/>
                    <a:gd name="connsiteX5" fmla="*/ 651641 w 1460937"/>
                    <a:gd name="connsiteY5" fmla="*/ 1538452 h 1643597"/>
                    <a:gd name="connsiteX6" fmla="*/ 651641 w 1460937"/>
                    <a:gd name="connsiteY6" fmla="*/ 101162 h 1643597"/>
                    <a:gd name="connsiteX0" fmla="*/ 651641 w 1460937"/>
                    <a:gd name="connsiteY0" fmla="*/ 101162 h 1643597"/>
                    <a:gd name="connsiteX1" fmla="*/ 1056289 w 1460937"/>
                    <a:gd name="connsiteY1" fmla="*/ 0 h 1643597"/>
                    <a:gd name="connsiteX2" fmla="*/ 1460937 w 1460937"/>
                    <a:gd name="connsiteY2" fmla="*/ 101162 h 1643597"/>
                    <a:gd name="connsiteX3" fmla="*/ 1056289 w 1460937"/>
                    <a:gd name="connsiteY3" fmla="*/ 202324 h 1643597"/>
                    <a:gd name="connsiteX4" fmla="*/ 651641 w 1460937"/>
                    <a:gd name="connsiteY4" fmla="*/ 101162 h 1643597"/>
                    <a:gd name="connsiteX0" fmla="*/ 1460937 w 1460937"/>
                    <a:gd name="connsiteY0" fmla="*/ 101162 h 1643597"/>
                    <a:gd name="connsiteX1" fmla="*/ 1056289 w 1460937"/>
                    <a:gd name="connsiteY1" fmla="*/ 202324 h 1643597"/>
                    <a:gd name="connsiteX2" fmla="*/ 651641 w 1460937"/>
                    <a:gd name="connsiteY2" fmla="*/ 101162 h 1643597"/>
                    <a:gd name="connsiteX3" fmla="*/ 1056289 w 1460937"/>
                    <a:gd name="connsiteY3" fmla="*/ 0 h 1643597"/>
                    <a:gd name="connsiteX4" fmla="*/ 1460937 w 1460937"/>
                    <a:gd name="connsiteY4" fmla="*/ 101162 h 1643597"/>
                    <a:gd name="connsiteX5" fmla="*/ 1460937 w 1460937"/>
                    <a:gd name="connsiteY5" fmla="*/ 1538452 h 1643597"/>
                    <a:gd name="connsiteX6" fmla="*/ 1056289 w 1460937"/>
                    <a:gd name="connsiteY6" fmla="*/ 1639614 h 1643597"/>
                    <a:gd name="connsiteX7" fmla="*/ 0 w 1460937"/>
                    <a:gd name="connsiteY7" fmla="*/ 1591004 h 1643597"/>
                    <a:gd name="connsiteX8" fmla="*/ 651641 w 1460937"/>
                    <a:gd name="connsiteY8" fmla="*/ 101162 h 1643597"/>
                    <a:gd name="connsiteX0" fmla="*/ 651641 w 1460937"/>
                    <a:gd name="connsiteY0" fmla="*/ 101162 h 1644355"/>
                    <a:gd name="connsiteX1" fmla="*/ 1056289 w 1460937"/>
                    <a:gd name="connsiteY1" fmla="*/ 202324 h 1644355"/>
                    <a:gd name="connsiteX2" fmla="*/ 1460937 w 1460937"/>
                    <a:gd name="connsiteY2" fmla="*/ 101162 h 1644355"/>
                    <a:gd name="connsiteX3" fmla="*/ 1460937 w 1460937"/>
                    <a:gd name="connsiteY3" fmla="*/ 1538452 h 1644355"/>
                    <a:gd name="connsiteX4" fmla="*/ 1056289 w 1460937"/>
                    <a:gd name="connsiteY4" fmla="*/ 1639614 h 1644355"/>
                    <a:gd name="connsiteX5" fmla="*/ 651641 w 1460937"/>
                    <a:gd name="connsiteY5" fmla="*/ 1538452 h 1644355"/>
                    <a:gd name="connsiteX6" fmla="*/ 651641 w 1460937"/>
                    <a:gd name="connsiteY6" fmla="*/ 101162 h 1644355"/>
                    <a:gd name="connsiteX0" fmla="*/ 651641 w 1460937"/>
                    <a:gd name="connsiteY0" fmla="*/ 101162 h 1644355"/>
                    <a:gd name="connsiteX1" fmla="*/ 1056289 w 1460937"/>
                    <a:gd name="connsiteY1" fmla="*/ 0 h 1644355"/>
                    <a:gd name="connsiteX2" fmla="*/ 1460937 w 1460937"/>
                    <a:gd name="connsiteY2" fmla="*/ 101162 h 1644355"/>
                    <a:gd name="connsiteX3" fmla="*/ 1056289 w 1460937"/>
                    <a:gd name="connsiteY3" fmla="*/ 202324 h 1644355"/>
                    <a:gd name="connsiteX4" fmla="*/ 651641 w 1460937"/>
                    <a:gd name="connsiteY4" fmla="*/ 101162 h 1644355"/>
                    <a:gd name="connsiteX0" fmla="*/ 1460937 w 1460937"/>
                    <a:gd name="connsiteY0" fmla="*/ 101162 h 1644355"/>
                    <a:gd name="connsiteX1" fmla="*/ 1056289 w 1460937"/>
                    <a:gd name="connsiteY1" fmla="*/ 202324 h 1644355"/>
                    <a:gd name="connsiteX2" fmla="*/ 651641 w 1460937"/>
                    <a:gd name="connsiteY2" fmla="*/ 101162 h 1644355"/>
                    <a:gd name="connsiteX3" fmla="*/ 1056289 w 1460937"/>
                    <a:gd name="connsiteY3" fmla="*/ 0 h 1644355"/>
                    <a:gd name="connsiteX4" fmla="*/ 1460937 w 1460937"/>
                    <a:gd name="connsiteY4" fmla="*/ 101162 h 1644355"/>
                    <a:gd name="connsiteX5" fmla="*/ 1366344 w 1460937"/>
                    <a:gd name="connsiteY5" fmla="*/ 1527941 h 1644355"/>
                    <a:gd name="connsiteX6" fmla="*/ 1056289 w 1460937"/>
                    <a:gd name="connsiteY6" fmla="*/ 1639614 h 1644355"/>
                    <a:gd name="connsiteX7" fmla="*/ 0 w 1460937"/>
                    <a:gd name="connsiteY7" fmla="*/ 1591004 h 1644355"/>
                    <a:gd name="connsiteX8" fmla="*/ 651641 w 1460937"/>
                    <a:gd name="connsiteY8" fmla="*/ 101162 h 1644355"/>
                    <a:gd name="connsiteX0" fmla="*/ 651641 w 2060027"/>
                    <a:gd name="connsiteY0" fmla="*/ 101162 h 1644355"/>
                    <a:gd name="connsiteX1" fmla="*/ 1056289 w 2060027"/>
                    <a:gd name="connsiteY1" fmla="*/ 202324 h 1644355"/>
                    <a:gd name="connsiteX2" fmla="*/ 1460937 w 2060027"/>
                    <a:gd name="connsiteY2" fmla="*/ 101162 h 1644355"/>
                    <a:gd name="connsiteX3" fmla="*/ 2060027 w 2060027"/>
                    <a:gd name="connsiteY3" fmla="*/ 1538452 h 1644355"/>
                    <a:gd name="connsiteX4" fmla="*/ 1056289 w 2060027"/>
                    <a:gd name="connsiteY4" fmla="*/ 1639614 h 1644355"/>
                    <a:gd name="connsiteX5" fmla="*/ 651641 w 2060027"/>
                    <a:gd name="connsiteY5" fmla="*/ 1538452 h 1644355"/>
                    <a:gd name="connsiteX6" fmla="*/ 651641 w 2060027"/>
                    <a:gd name="connsiteY6" fmla="*/ 101162 h 1644355"/>
                    <a:gd name="connsiteX0" fmla="*/ 651641 w 2060027"/>
                    <a:gd name="connsiteY0" fmla="*/ 101162 h 1644355"/>
                    <a:gd name="connsiteX1" fmla="*/ 1056289 w 2060027"/>
                    <a:gd name="connsiteY1" fmla="*/ 0 h 1644355"/>
                    <a:gd name="connsiteX2" fmla="*/ 1460937 w 2060027"/>
                    <a:gd name="connsiteY2" fmla="*/ 101162 h 1644355"/>
                    <a:gd name="connsiteX3" fmla="*/ 1056289 w 2060027"/>
                    <a:gd name="connsiteY3" fmla="*/ 202324 h 1644355"/>
                    <a:gd name="connsiteX4" fmla="*/ 651641 w 2060027"/>
                    <a:gd name="connsiteY4" fmla="*/ 101162 h 1644355"/>
                    <a:gd name="connsiteX0" fmla="*/ 1460937 w 2060027"/>
                    <a:gd name="connsiteY0" fmla="*/ 101162 h 1644355"/>
                    <a:gd name="connsiteX1" fmla="*/ 1056289 w 2060027"/>
                    <a:gd name="connsiteY1" fmla="*/ 202324 h 1644355"/>
                    <a:gd name="connsiteX2" fmla="*/ 651641 w 2060027"/>
                    <a:gd name="connsiteY2" fmla="*/ 101162 h 1644355"/>
                    <a:gd name="connsiteX3" fmla="*/ 1056289 w 2060027"/>
                    <a:gd name="connsiteY3" fmla="*/ 0 h 1644355"/>
                    <a:gd name="connsiteX4" fmla="*/ 1460937 w 2060027"/>
                    <a:gd name="connsiteY4" fmla="*/ 101162 h 1644355"/>
                    <a:gd name="connsiteX5" fmla="*/ 1366344 w 2060027"/>
                    <a:gd name="connsiteY5" fmla="*/ 1527941 h 1644355"/>
                    <a:gd name="connsiteX6" fmla="*/ 1056289 w 2060027"/>
                    <a:gd name="connsiteY6" fmla="*/ 1639614 h 1644355"/>
                    <a:gd name="connsiteX7" fmla="*/ 0 w 2060027"/>
                    <a:gd name="connsiteY7" fmla="*/ 1591004 h 1644355"/>
                    <a:gd name="connsiteX8" fmla="*/ 651641 w 2060027"/>
                    <a:gd name="connsiteY8" fmla="*/ 101162 h 1644355"/>
                    <a:gd name="connsiteX0" fmla="*/ 651641 w 2060027"/>
                    <a:gd name="connsiteY0" fmla="*/ 101162 h 1644355"/>
                    <a:gd name="connsiteX1" fmla="*/ 1056289 w 2060027"/>
                    <a:gd name="connsiteY1" fmla="*/ 202324 h 1644355"/>
                    <a:gd name="connsiteX2" fmla="*/ 1460937 w 2060027"/>
                    <a:gd name="connsiteY2" fmla="*/ 101162 h 1644355"/>
                    <a:gd name="connsiteX3" fmla="*/ 2060027 w 2060027"/>
                    <a:gd name="connsiteY3" fmla="*/ 1538452 h 1644355"/>
                    <a:gd name="connsiteX4" fmla="*/ 1056289 w 2060027"/>
                    <a:gd name="connsiteY4" fmla="*/ 1639614 h 1644355"/>
                    <a:gd name="connsiteX5" fmla="*/ 52552 w 2060027"/>
                    <a:gd name="connsiteY5" fmla="*/ 1538452 h 1644355"/>
                    <a:gd name="connsiteX6" fmla="*/ 651641 w 2060027"/>
                    <a:gd name="connsiteY6" fmla="*/ 101162 h 1644355"/>
                    <a:gd name="connsiteX0" fmla="*/ 651641 w 2060027"/>
                    <a:gd name="connsiteY0" fmla="*/ 101162 h 1644355"/>
                    <a:gd name="connsiteX1" fmla="*/ 1056289 w 2060027"/>
                    <a:gd name="connsiteY1" fmla="*/ 0 h 1644355"/>
                    <a:gd name="connsiteX2" fmla="*/ 1460937 w 2060027"/>
                    <a:gd name="connsiteY2" fmla="*/ 101162 h 1644355"/>
                    <a:gd name="connsiteX3" fmla="*/ 1056289 w 2060027"/>
                    <a:gd name="connsiteY3" fmla="*/ 202324 h 1644355"/>
                    <a:gd name="connsiteX4" fmla="*/ 651641 w 2060027"/>
                    <a:gd name="connsiteY4" fmla="*/ 101162 h 1644355"/>
                    <a:gd name="connsiteX0" fmla="*/ 1460937 w 2060027"/>
                    <a:gd name="connsiteY0" fmla="*/ 101162 h 1644355"/>
                    <a:gd name="connsiteX1" fmla="*/ 1056289 w 2060027"/>
                    <a:gd name="connsiteY1" fmla="*/ 202324 h 1644355"/>
                    <a:gd name="connsiteX2" fmla="*/ 651641 w 2060027"/>
                    <a:gd name="connsiteY2" fmla="*/ 101162 h 1644355"/>
                    <a:gd name="connsiteX3" fmla="*/ 1056289 w 2060027"/>
                    <a:gd name="connsiteY3" fmla="*/ 0 h 1644355"/>
                    <a:gd name="connsiteX4" fmla="*/ 1460937 w 2060027"/>
                    <a:gd name="connsiteY4" fmla="*/ 101162 h 1644355"/>
                    <a:gd name="connsiteX5" fmla="*/ 1366344 w 2060027"/>
                    <a:gd name="connsiteY5" fmla="*/ 1527941 h 1644355"/>
                    <a:gd name="connsiteX6" fmla="*/ 1056289 w 2060027"/>
                    <a:gd name="connsiteY6" fmla="*/ 1639614 h 1644355"/>
                    <a:gd name="connsiteX7" fmla="*/ 0 w 2060027"/>
                    <a:gd name="connsiteY7" fmla="*/ 1591004 h 1644355"/>
                    <a:gd name="connsiteX8" fmla="*/ 651641 w 2060027"/>
                    <a:gd name="connsiteY8" fmla="*/ 101162 h 1644355"/>
                    <a:gd name="connsiteX0" fmla="*/ 651641 w 2060027"/>
                    <a:gd name="connsiteY0" fmla="*/ 101162 h 1829214"/>
                    <a:gd name="connsiteX1" fmla="*/ 1056289 w 2060027"/>
                    <a:gd name="connsiteY1" fmla="*/ 202324 h 1829214"/>
                    <a:gd name="connsiteX2" fmla="*/ 1460937 w 2060027"/>
                    <a:gd name="connsiteY2" fmla="*/ 101162 h 1829214"/>
                    <a:gd name="connsiteX3" fmla="*/ 2060027 w 2060027"/>
                    <a:gd name="connsiteY3" fmla="*/ 1538452 h 1829214"/>
                    <a:gd name="connsiteX4" fmla="*/ 1056289 w 2060027"/>
                    <a:gd name="connsiteY4" fmla="*/ 1639614 h 1829214"/>
                    <a:gd name="connsiteX5" fmla="*/ 52552 w 2060027"/>
                    <a:gd name="connsiteY5" fmla="*/ 1538452 h 1829214"/>
                    <a:gd name="connsiteX6" fmla="*/ 651641 w 2060027"/>
                    <a:gd name="connsiteY6" fmla="*/ 101162 h 1829214"/>
                    <a:gd name="connsiteX0" fmla="*/ 651641 w 2060027"/>
                    <a:gd name="connsiteY0" fmla="*/ 101162 h 1829214"/>
                    <a:gd name="connsiteX1" fmla="*/ 1056289 w 2060027"/>
                    <a:gd name="connsiteY1" fmla="*/ 0 h 1829214"/>
                    <a:gd name="connsiteX2" fmla="*/ 1460937 w 2060027"/>
                    <a:gd name="connsiteY2" fmla="*/ 101162 h 1829214"/>
                    <a:gd name="connsiteX3" fmla="*/ 1056289 w 2060027"/>
                    <a:gd name="connsiteY3" fmla="*/ 202324 h 1829214"/>
                    <a:gd name="connsiteX4" fmla="*/ 651641 w 2060027"/>
                    <a:gd name="connsiteY4" fmla="*/ 101162 h 1829214"/>
                    <a:gd name="connsiteX0" fmla="*/ 1460937 w 2060027"/>
                    <a:gd name="connsiteY0" fmla="*/ 101162 h 1829214"/>
                    <a:gd name="connsiteX1" fmla="*/ 1056289 w 2060027"/>
                    <a:gd name="connsiteY1" fmla="*/ 202324 h 1829214"/>
                    <a:gd name="connsiteX2" fmla="*/ 651641 w 2060027"/>
                    <a:gd name="connsiteY2" fmla="*/ 101162 h 1829214"/>
                    <a:gd name="connsiteX3" fmla="*/ 1056289 w 2060027"/>
                    <a:gd name="connsiteY3" fmla="*/ 0 h 1829214"/>
                    <a:gd name="connsiteX4" fmla="*/ 1460937 w 2060027"/>
                    <a:gd name="connsiteY4" fmla="*/ 101162 h 1829214"/>
                    <a:gd name="connsiteX5" fmla="*/ 1366344 w 2060027"/>
                    <a:gd name="connsiteY5" fmla="*/ 1527941 h 1829214"/>
                    <a:gd name="connsiteX6" fmla="*/ 1035269 w 2060027"/>
                    <a:gd name="connsiteY6" fmla="*/ 1828800 h 1829214"/>
                    <a:gd name="connsiteX7" fmla="*/ 0 w 2060027"/>
                    <a:gd name="connsiteY7" fmla="*/ 1591004 h 1829214"/>
                    <a:gd name="connsiteX8" fmla="*/ 651641 w 2060027"/>
                    <a:gd name="connsiteY8" fmla="*/ 101162 h 1829214"/>
                    <a:gd name="connsiteX0" fmla="*/ 651641 w 2060027"/>
                    <a:gd name="connsiteY0" fmla="*/ 101162 h 1829214"/>
                    <a:gd name="connsiteX1" fmla="*/ 1056289 w 2060027"/>
                    <a:gd name="connsiteY1" fmla="*/ 202324 h 1829214"/>
                    <a:gd name="connsiteX2" fmla="*/ 1460937 w 2060027"/>
                    <a:gd name="connsiteY2" fmla="*/ 101162 h 1829214"/>
                    <a:gd name="connsiteX3" fmla="*/ 2060027 w 2060027"/>
                    <a:gd name="connsiteY3" fmla="*/ 1538452 h 1829214"/>
                    <a:gd name="connsiteX4" fmla="*/ 1077310 w 2060027"/>
                    <a:gd name="connsiteY4" fmla="*/ 1797269 h 1829214"/>
                    <a:gd name="connsiteX5" fmla="*/ 52552 w 2060027"/>
                    <a:gd name="connsiteY5" fmla="*/ 1538452 h 1829214"/>
                    <a:gd name="connsiteX6" fmla="*/ 651641 w 2060027"/>
                    <a:gd name="connsiteY6" fmla="*/ 101162 h 1829214"/>
                    <a:gd name="connsiteX0" fmla="*/ 651641 w 2060027"/>
                    <a:gd name="connsiteY0" fmla="*/ 101162 h 1829214"/>
                    <a:gd name="connsiteX1" fmla="*/ 1056289 w 2060027"/>
                    <a:gd name="connsiteY1" fmla="*/ 0 h 1829214"/>
                    <a:gd name="connsiteX2" fmla="*/ 1460937 w 2060027"/>
                    <a:gd name="connsiteY2" fmla="*/ 101162 h 1829214"/>
                    <a:gd name="connsiteX3" fmla="*/ 1056289 w 2060027"/>
                    <a:gd name="connsiteY3" fmla="*/ 202324 h 1829214"/>
                    <a:gd name="connsiteX4" fmla="*/ 651641 w 2060027"/>
                    <a:gd name="connsiteY4" fmla="*/ 101162 h 1829214"/>
                    <a:gd name="connsiteX0" fmla="*/ 1460937 w 2060027"/>
                    <a:gd name="connsiteY0" fmla="*/ 101162 h 1829214"/>
                    <a:gd name="connsiteX1" fmla="*/ 1056289 w 2060027"/>
                    <a:gd name="connsiteY1" fmla="*/ 202324 h 1829214"/>
                    <a:gd name="connsiteX2" fmla="*/ 651641 w 2060027"/>
                    <a:gd name="connsiteY2" fmla="*/ 101162 h 1829214"/>
                    <a:gd name="connsiteX3" fmla="*/ 1056289 w 2060027"/>
                    <a:gd name="connsiteY3" fmla="*/ 0 h 1829214"/>
                    <a:gd name="connsiteX4" fmla="*/ 1460937 w 2060027"/>
                    <a:gd name="connsiteY4" fmla="*/ 101162 h 1829214"/>
                    <a:gd name="connsiteX5" fmla="*/ 1366344 w 2060027"/>
                    <a:gd name="connsiteY5" fmla="*/ 1527941 h 1829214"/>
                    <a:gd name="connsiteX6" fmla="*/ 1035269 w 2060027"/>
                    <a:gd name="connsiteY6" fmla="*/ 1828800 h 1829214"/>
                    <a:gd name="connsiteX7" fmla="*/ 0 w 2060027"/>
                    <a:gd name="connsiteY7" fmla="*/ 1591004 h 1829214"/>
                    <a:gd name="connsiteX8" fmla="*/ 651641 w 2060027"/>
                    <a:gd name="connsiteY8" fmla="*/ 101162 h 1829214"/>
                    <a:gd name="connsiteX0" fmla="*/ 651641 w 2501461"/>
                    <a:gd name="connsiteY0" fmla="*/ 101162 h 1829214"/>
                    <a:gd name="connsiteX1" fmla="*/ 1056289 w 2501461"/>
                    <a:gd name="connsiteY1" fmla="*/ 202324 h 1829214"/>
                    <a:gd name="connsiteX2" fmla="*/ 1460937 w 2501461"/>
                    <a:gd name="connsiteY2" fmla="*/ 101162 h 1829214"/>
                    <a:gd name="connsiteX3" fmla="*/ 2501461 w 2501461"/>
                    <a:gd name="connsiteY3" fmla="*/ 1548962 h 1829214"/>
                    <a:gd name="connsiteX4" fmla="*/ 1077310 w 2501461"/>
                    <a:gd name="connsiteY4" fmla="*/ 1797269 h 1829214"/>
                    <a:gd name="connsiteX5" fmla="*/ 52552 w 2501461"/>
                    <a:gd name="connsiteY5" fmla="*/ 1538452 h 1829214"/>
                    <a:gd name="connsiteX6" fmla="*/ 651641 w 2501461"/>
                    <a:gd name="connsiteY6" fmla="*/ 101162 h 1829214"/>
                    <a:gd name="connsiteX0" fmla="*/ 651641 w 2501461"/>
                    <a:gd name="connsiteY0" fmla="*/ 101162 h 1829214"/>
                    <a:gd name="connsiteX1" fmla="*/ 1056289 w 2501461"/>
                    <a:gd name="connsiteY1" fmla="*/ 0 h 1829214"/>
                    <a:gd name="connsiteX2" fmla="*/ 1460937 w 2501461"/>
                    <a:gd name="connsiteY2" fmla="*/ 101162 h 1829214"/>
                    <a:gd name="connsiteX3" fmla="*/ 1056289 w 2501461"/>
                    <a:gd name="connsiteY3" fmla="*/ 202324 h 1829214"/>
                    <a:gd name="connsiteX4" fmla="*/ 651641 w 2501461"/>
                    <a:gd name="connsiteY4" fmla="*/ 101162 h 1829214"/>
                    <a:gd name="connsiteX0" fmla="*/ 1460937 w 2501461"/>
                    <a:gd name="connsiteY0" fmla="*/ 101162 h 1829214"/>
                    <a:gd name="connsiteX1" fmla="*/ 1056289 w 2501461"/>
                    <a:gd name="connsiteY1" fmla="*/ 202324 h 1829214"/>
                    <a:gd name="connsiteX2" fmla="*/ 651641 w 2501461"/>
                    <a:gd name="connsiteY2" fmla="*/ 101162 h 1829214"/>
                    <a:gd name="connsiteX3" fmla="*/ 1056289 w 2501461"/>
                    <a:gd name="connsiteY3" fmla="*/ 0 h 1829214"/>
                    <a:gd name="connsiteX4" fmla="*/ 1460937 w 2501461"/>
                    <a:gd name="connsiteY4" fmla="*/ 101162 h 1829214"/>
                    <a:gd name="connsiteX5" fmla="*/ 1366344 w 2501461"/>
                    <a:gd name="connsiteY5" fmla="*/ 1527941 h 1829214"/>
                    <a:gd name="connsiteX6" fmla="*/ 1035269 w 2501461"/>
                    <a:gd name="connsiteY6" fmla="*/ 1828800 h 1829214"/>
                    <a:gd name="connsiteX7" fmla="*/ 0 w 2501461"/>
                    <a:gd name="connsiteY7" fmla="*/ 1591004 h 1829214"/>
                    <a:gd name="connsiteX8" fmla="*/ 651641 w 2501461"/>
                    <a:gd name="connsiteY8" fmla="*/ 101162 h 1829214"/>
                    <a:gd name="connsiteX0" fmla="*/ 1040524 w 2890344"/>
                    <a:gd name="connsiteY0" fmla="*/ 101162 h 1829214"/>
                    <a:gd name="connsiteX1" fmla="*/ 1445172 w 2890344"/>
                    <a:gd name="connsiteY1" fmla="*/ 202324 h 1829214"/>
                    <a:gd name="connsiteX2" fmla="*/ 1849820 w 2890344"/>
                    <a:gd name="connsiteY2" fmla="*/ 101162 h 1829214"/>
                    <a:gd name="connsiteX3" fmla="*/ 2890344 w 2890344"/>
                    <a:gd name="connsiteY3" fmla="*/ 1548962 h 1829214"/>
                    <a:gd name="connsiteX4" fmla="*/ 1466193 w 2890344"/>
                    <a:gd name="connsiteY4" fmla="*/ 1797269 h 1829214"/>
                    <a:gd name="connsiteX5" fmla="*/ 0 w 2890344"/>
                    <a:gd name="connsiteY5" fmla="*/ 1506921 h 1829214"/>
                    <a:gd name="connsiteX6" fmla="*/ 1040524 w 2890344"/>
                    <a:gd name="connsiteY6" fmla="*/ 101162 h 1829214"/>
                    <a:gd name="connsiteX0" fmla="*/ 1040524 w 2890344"/>
                    <a:gd name="connsiteY0" fmla="*/ 101162 h 1829214"/>
                    <a:gd name="connsiteX1" fmla="*/ 1445172 w 2890344"/>
                    <a:gd name="connsiteY1" fmla="*/ 0 h 1829214"/>
                    <a:gd name="connsiteX2" fmla="*/ 1849820 w 2890344"/>
                    <a:gd name="connsiteY2" fmla="*/ 101162 h 1829214"/>
                    <a:gd name="connsiteX3" fmla="*/ 1445172 w 2890344"/>
                    <a:gd name="connsiteY3" fmla="*/ 202324 h 1829214"/>
                    <a:gd name="connsiteX4" fmla="*/ 1040524 w 2890344"/>
                    <a:gd name="connsiteY4" fmla="*/ 101162 h 1829214"/>
                    <a:gd name="connsiteX0" fmla="*/ 1849820 w 2890344"/>
                    <a:gd name="connsiteY0" fmla="*/ 101162 h 1829214"/>
                    <a:gd name="connsiteX1" fmla="*/ 1445172 w 2890344"/>
                    <a:gd name="connsiteY1" fmla="*/ 202324 h 1829214"/>
                    <a:gd name="connsiteX2" fmla="*/ 1040524 w 2890344"/>
                    <a:gd name="connsiteY2" fmla="*/ 101162 h 1829214"/>
                    <a:gd name="connsiteX3" fmla="*/ 1445172 w 2890344"/>
                    <a:gd name="connsiteY3" fmla="*/ 0 h 1829214"/>
                    <a:gd name="connsiteX4" fmla="*/ 1849820 w 2890344"/>
                    <a:gd name="connsiteY4" fmla="*/ 101162 h 1829214"/>
                    <a:gd name="connsiteX5" fmla="*/ 1755227 w 2890344"/>
                    <a:gd name="connsiteY5" fmla="*/ 1527941 h 1829214"/>
                    <a:gd name="connsiteX6" fmla="*/ 1424152 w 2890344"/>
                    <a:gd name="connsiteY6" fmla="*/ 1828800 h 1829214"/>
                    <a:gd name="connsiteX7" fmla="*/ 388883 w 2890344"/>
                    <a:gd name="connsiteY7" fmla="*/ 1591004 h 1829214"/>
                    <a:gd name="connsiteX8" fmla="*/ 1040524 w 2890344"/>
                    <a:gd name="connsiteY8" fmla="*/ 101162 h 1829214"/>
                    <a:gd name="connsiteX0" fmla="*/ 1040524 w 2890344"/>
                    <a:gd name="connsiteY0" fmla="*/ 101162 h 1828908"/>
                    <a:gd name="connsiteX1" fmla="*/ 1445172 w 2890344"/>
                    <a:gd name="connsiteY1" fmla="*/ 202324 h 1828908"/>
                    <a:gd name="connsiteX2" fmla="*/ 1849820 w 2890344"/>
                    <a:gd name="connsiteY2" fmla="*/ 101162 h 1828908"/>
                    <a:gd name="connsiteX3" fmla="*/ 2890344 w 2890344"/>
                    <a:gd name="connsiteY3" fmla="*/ 1548962 h 1828908"/>
                    <a:gd name="connsiteX4" fmla="*/ 1466193 w 2890344"/>
                    <a:gd name="connsiteY4" fmla="*/ 1797269 h 1828908"/>
                    <a:gd name="connsiteX5" fmla="*/ 0 w 2890344"/>
                    <a:gd name="connsiteY5" fmla="*/ 1506921 h 1828908"/>
                    <a:gd name="connsiteX6" fmla="*/ 1040524 w 2890344"/>
                    <a:gd name="connsiteY6" fmla="*/ 101162 h 1828908"/>
                    <a:gd name="connsiteX0" fmla="*/ 1040524 w 2890344"/>
                    <a:gd name="connsiteY0" fmla="*/ 101162 h 1828908"/>
                    <a:gd name="connsiteX1" fmla="*/ 1445172 w 2890344"/>
                    <a:gd name="connsiteY1" fmla="*/ 0 h 1828908"/>
                    <a:gd name="connsiteX2" fmla="*/ 1849820 w 2890344"/>
                    <a:gd name="connsiteY2" fmla="*/ 101162 h 1828908"/>
                    <a:gd name="connsiteX3" fmla="*/ 1445172 w 2890344"/>
                    <a:gd name="connsiteY3" fmla="*/ 202324 h 1828908"/>
                    <a:gd name="connsiteX4" fmla="*/ 1040524 w 2890344"/>
                    <a:gd name="connsiteY4" fmla="*/ 101162 h 1828908"/>
                    <a:gd name="connsiteX0" fmla="*/ 1849820 w 2890344"/>
                    <a:gd name="connsiteY0" fmla="*/ 101162 h 1828908"/>
                    <a:gd name="connsiteX1" fmla="*/ 1445172 w 2890344"/>
                    <a:gd name="connsiteY1" fmla="*/ 202324 h 1828908"/>
                    <a:gd name="connsiteX2" fmla="*/ 1040524 w 2890344"/>
                    <a:gd name="connsiteY2" fmla="*/ 101162 h 1828908"/>
                    <a:gd name="connsiteX3" fmla="*/ 1445172 w 2890344"/>
                    <a:gd name="connsiteY3" fmla="*/ 0 h 1828908"/>
                    <a:gd name="connsiteX4" fmla="*/ 1849820 w 2890344"/>
                    <a:gd name="connsiteY4" fmla="*/ 101162 h 1828908"/>
                    <a:gd name="connsiteX5" fmla="*/ 2890344 w 2890344"/>
                    <a:gd name="connsiteY5" fmla="*/ 1559472 h 1828908"/>
                    <a:gd name="connsiteX6" fmla="*/ 1424152 w 2890344"/>
                    <a:gd name="connsiteY6" fmla="*/ 1828800 h 1828908"/>
                    <a:gd name="connsiteX7" fmla="*/ 388883 w 2890344"/>
                    <a:gd name="connsiteY7" fmla="*/ 1591004 h 1828908"/>
                    <a:gd name="connsiteX8" fmla="*/ 1040524 w 2890344"/>
                    <a:gd name="connsiteY8" fmla="*/ 101162 h 1828908"/>
                    <a:gd name="connsiteX0" fmla="*/ 1040524 w 2890344"/>
                    <a:gd name="connsiteY0" fmla="*/ 101162 h 1829281"/>
                    <a:gd name="connsiteX1" fmla="*/ 1445172 w 2890344"/>
                    <a:gd name="connsiteY1" fmla="*/ 202324 h 1829281"/>
                    <a:gd name="connsiteX2" fmla="*/ 1849820 w 2890344"/>
                    <a:gd name="connsiteY2" fmla="*/ 101162 h 1829281"/>
                    <a:gd name="connsiteX3" fmla="*/ 2890344 w 2890344"/>
                    <a:gd name="connsiteY3" fmla="*/ 1548962 h 1829281"/>
                    <a:gd name="connsiteX4" fmla="*/ 1466193 w 2890344"/>
                    <a:gd name="connsiteY4" fmla="*/ 1797269 h 1829281"/>
                    <a:gd name="connsiteX5" fmla="*/ 0 w 2890344"/>
                    <a:gd name="connsiteY5" fmla="*/ 1506921 h 1829281"/>
                    <a:gd name="connsiteX6" fmla="*/ 1040524 w 2890344"/>
                    <a:gd name="connsiteY6" fmla="*/ 101162 h 1829281"/>
                    <a:gd name="connsiteX0" fmla="*/ 1040524 w 2890344"/>
                    <a:gd name="connsiteY0" fmla="*/ 101162 h 1829281"/>
                    <a:gd name="connsiteX1" fmla="*/ 1445172 w 2890344"/>
                    <a:gd name="connsiteY1" fmla="*/ 0 h 1829281"/>
                    <a:gd name="connsiteX2" fmla="*/ 1849820 w 2890344"/>
                    <a:gd name="connsiteY2" fmla="*/ 101162 h 1829281"/>
                    <a:gd name="connsiteX3" fmla="*/ 1445172 w 2890344"/>
                    <a:gd name="connsiteY3" fmla="*/ 202324 h 1829281"/>
                    <a:gd name="connsiteX4" fmla="*/ 1040524 w 2890344"/>
                    <a:gd name="connsiteY4" fmla="*/ 101162 h 1829281"/>
                    <a:gd name="connsiteX0" fmla="*/ 1849820 w 2890344"/>
                    <a:gd name="connsiteY0" fmla="*/ 101162 h 1829281"/>
                    <a:gd name="connsiteX1" fmla="*/ 1445172 w 2890344"/>
                    <a:gd name="connsiteY1" fmla="*/ 202324 h 1829281"/>
                    <a:gd name="connsiteX2" fmla="*/ 1040524 w 2890344"/>
                    <a:gd name="connsiteY2" fmla="*/ 101162 h 1829281"/>
                    <a:gd name="connsiteX3" fmla="*/ 1445172 w 2890344"/>
                    <a:gd name="connsiteY3" fmla="*/ 0 h 1829281"/>
                    <a:gd name="connsiteX4" fmla="*/ 1849820 w 2890344"/>
                    <a:gd name="connsiteY4" fmla="*/ 101162 h 1829281"/>
                    <a:gd name="connsiteX5" fmla="*/ 2890344 w 2890344"/>
                    <a:gd name="connsiteY5" fmla="*/ 1559472 h 1829281"/>
                    <a:gd name="connsiteX6" fmla="*/ 1424152 w 2890344"/>
                    <a:gd name="connsiteY6" fmla="*/ 1828800 h 1829281"/>
                    <a:gd name="connsiteX7" fmla="*/ 10510 w 2890344"/>
                    <a:gd name="connsiteY7" fmla="*/ 1485900 h 1829281"/>
                    <a:gd name="connsiteX8" fmla="*/ 1040524 w 2890344"/>
                    <a:gd name="connsiteY8" fmla="*/ 101162 h 1829281"/>
                    <a:gd name="connsiteX0" fmla="*/ 1064333 w 2914153"/>
                    <a:gd name="connsiteY0" fmla="*/ 101162 h 1829281"/>
                    <a:gd name="connsiteX1" fmla="*/ 1468981 w 2914153"/>
                    <a:gd name="connsiteY1" fmla="*/ 202324 h 1829281"/>
                    <a:gd name="connsiteX2" fmla="*/ 1873629 w 2914153"/>
                    <a:gd name="connsiteY2" fmla="*/ 101162 h 1829281"/>
                    <a:gd name="connsiteX3" fmla="*/ 2914153 w 2914153"/>
                    <a:gd name="connsiteY3" fmla="*/ 1548962 h 1829281"/>
                    <a:gd name="connsiteX4" fmla="*/ 1490002 w 2914153"/>
                    <a:gd name="connsiteY4" fmla="*/ 1797269 h 1829281"/>
                    <a:gd name="connsiteX5" fmla="*/ 23809 w 2914153"/>
                    <a:gd name="connsiteY5" fmla="*/ 1506921 h 1829281"/>
                    <a:gd name="connsiteX6" fmla="*/ 1064333 w 2914153"/>
                    <a:gd name="connsiteY6" fmla="*/ 101162 h 1829281"/>
                    <a:gd name="connsiteX0" fmla="*/ 1064333 w 2914153"/>
                    <a:gd name="connsiteY0" fmla="*/ 101162 h 1829281"/>
                    <a:gd name="connsiteX1" fmla="*/ 1468981 w 2914153"/>
                    <a:gd name="connsiteY1" fmla="*/ 0 h 1829281"/>
                    <a:gd name="connsiteX2" fmla="*/ 1873629 w 2914153"/>
                    <a:gd name="connsiteY2" fmla="*/ 101162 h 1829281"/>
                    <a:gd name="connsiteX3" fmla="*/ 1468981 w 2914153"/>
                    <a:gd name="connsiteY3" fmla="*/ 202324 h 1829281"/>
                    <a:gd name="connsiteX4" fmla="*/ 1064333 w 2914153"/>
                    <a:gd name="connsiteY4" fmla="*/ 101162 h 1829281"/>
                    <a:gd name="connsiteX0" fmla="*/ 1873629 w 2914153"/>
                    <a:gd name="connsiteY0" fmla="*/ 101162 h 1829281"/>
                    <a:gd name="connsiteX1" fmla="*/ 1468981 w 2914153"/>
                    <a:gd name="connsiteY1" fmla="*/ 202324 h 1829281"/>
                    <a:gd name="connsiteX2" fmla="*/ 1064333 w 2914153"/>
                    <a:gd name="connsiteY2" fmla="*/ 101162 h 1829281"/>
                    <a:gd name="connsiteX3" fmla="*/ 1468981 w 2914153"/>
                    <a:gd name="connsiteY3" fmla="*/ 0 h 1829281"/>
                    <a:gd name="connsiteX4" fmla="*/ 1873629 w 2914153"/>
                    <a:gd name="connsiteY4" fmla="*/ 101162 h 1829281"/>
                    <a:gd name="connsiteX5" fmla="*/ 2914153 w 2914153"/>
                    <a:gd name="connsiteY5" fmla="*/ 1559472 h 1829281"/>
                    <a:gd name="connsiteX6" fmla="*/ 1447961 w 2914153"/>
                    <a:gd name="connsiteY6" fmla="*/ 1828800 h 1829281"/>
                    <a:gd name="connsiteX7" fmla="*/ 34319 w 2914153"/>
                    <a:gd name="connsiteY7" fmla="*/ 1485900 h 1829281"/>
                    <a:gd name="connsiteX8" fmla="*/ 528306 w 2914153"/>
                    <a:gd name="connsiteY8" fmla="*/ 851337 h 1829281"/>
                    <a:gd name="connsiteX9" fmla="*/ 1064333 w 2914153"/>
                    <a:gd name="connsiteY9" fmla="*/ 101162 h 1829281"/>
                    <a:gd name="connsiteX0" fmla="*/ 1086450 w 2936270"/>
                    <a:gd name="connsiteY0" fmla="*/ 101162 h 1829281"/>
                    <a:gd name="connsiteX1" fmla="*/ 1491098 w 2936270"/>
                    <a:gd name="connsiteY1" fmla="*/ 202324 h 1829281"/>
                    <a:gd name="connsiteX2" fmla="*/ 1895746 w 2936270"/>
                    <a:gd name="connsiteY2" fmla="*/ 101162 h 1829281"/>
                    <a:gd name="connsiteX3" fmla="*/ 2936270 w 2936270"/>
                    <a:gd name="connsiteY3" fmla="*/ 1548962 h 1829281"/>
                    <a:gd name="connsiteX4" fmla="*/ 1512119 w 2936270"/>
                    <a:gd name="connsiteY4" fmla="*/ 1797269 h 1829281"/>
                    <a:gd name="connsiteX5" fmla="*/ 45926 w 2936270"/>
                    <a:gd name="connsiteY5" fmla="*/ 1506921 h 1829281"/>
                    <a:gd name="connsiteX6" fmla="*/ 1086450 w 2936270"/>
                    <a:gd name="connsiteY6" fmla="*/ 101162 h 1829281"/>
                    <a:gd name="connsiteX0" fmla="*/ 1086450 w 2936270"/>
                    <a:gd name="connsiteY0" fmla="*/ 101162 h 1829281"/>
                    <a:gd name="connsiteX1" fmla="*/ 1491098 w 2936270"/>
                    <a:gd name="connsiteY1" fmla="*/ 0 h 1829281"/>
                    <a:gd name="connsiteX2" fmla="*/ 1895746 w 2936270"/>
                    <a:gd name="connsiteY2" fmla="*/ 101162 h 1829281"/>
                    <a:gd name="connsiteX3" fmla="*/ 1491098 w 2936270"/>
                    <a:gd name="connsiteY3" fmla="*/ 202324 h 1829281"/>
                    <a:gd name="connsiteX4" fmla="*/ 1086450 w 2936270"/>
                    <a:gd name="connsiteY4" fmla="*/ 101162 h 1829281"/>
                    <a:gd name="connsiteX0" fmla="*/ 1895746 w 2936270"/>
                    <a:gd name="connsiteY0" fmla="*/ 101162 h 1829281"/>
                    <a:gd name="connsiteX1" fmla="*/ 1491098 w 2936270"/>
                    <a:gd name="connsiteY1" fmla="*/ 202324 h 1829281"/>
                    <a:gd name="connsiteX2" fmla="*/ 1086450 w 2936270"/>
                    <a:gd name="connsiteY2" fmla="*/ 101162 h 1829281"/>
                    <a:gd name="connsiteX3" fmla="*/ 1491098 w 2936270"/>
                    <a:gd name="connsiteY3" fmla="*/ 0 h 1829281"/>
                    <a:gd name="connsiteX4" fmla="*/ 1895746 w 2936270"/>
                    <a:gd name="connsiteY4" fmla="*/ 101162 h 1829281"/>
                    <a:gd name="connsiteX5" fmla="*/ 2936270 w 2936270"/>
                    <a:gd name="connsiteY5" fmla="*/ 1559472 h 1829281"/>
                    <a:gd name="connsiteX6" fmla="*/ 1470078 w 2936270"/>
                    <a:gd name="connsiteY6" fmla="*/ 1828800 h 1829281"/>
                    <a:gd name="connsiteX7" fmla="*/ 56436 w 2936270"/>
                    <a:gd name="connsiteY7" fmla="*/ 1485900 h 1829281"/>
                    <a:gd name="connsiteX8" fmla="*/ 550423 w 2936270"/>
                    <a:gd name="connsiteY8" fmla="*/ 851337 h 1829281"/>
                    <a:gd name="connsiteX9" fmla="*/ 1086450 w 2936270"/>
                    <a:gd name="connsiteY9" fmla="*/ 101162 h 1829281"/>
                    <a:gd name="connsiteX0" fmla="*/ 1131058 w 2980878"/>
                    <a:gd name="connsiteY0" fmla="*/ 101162 h 1829281"/>
                    <a:gd name="connsiteX1" fmla="*/ 1535706 w 2980878"/>
                    <a:gd name="connsiteY1" fmla="*/ 202324 h 1829281"/>
                    <a:gd name="connsiteX2" fmla="*/ 1940354 w 2980878"/>
                    <a:gd name="connsiteY2" fmla="*/ 101162 h 1829281"/>
                    <a:gd name="connsiteX3" fmla="*/ 2980878 w 2980878"/>
                    <a:gd name="connsiteY3" fmla="*/ 1548962 h 1829281"/>
                    <a:gd name="connsiteX4" fmla="*/ 1556727 w 2980878"/>
                    <a:gd name="connsiteY4" fmla="*/ 1797269 h 1829281"/>
                    <a:gd name="connsiteX5" fmla="*/ 90534 w 2980878"/>
                    <a:gd name="connsiteY5" fmla="*/ 1506921 h 1829281"/>
                    <a:gd name="connsiteX6" fmla="*/ 1131058 w 2980878"/>
                    <a:gd name="connsiteY6" fmla="*/ 101162 h 1829281"/>
                    <a:gd name="connsiteX0" fmla="*/ 1131058 w 2980878"/>
                    <a:gd name="connsiteY0" fmla="*/ 101162 h 1829281"/>
                    <a:gd name="connsiteX1" fmla="*/ 1535706 w 2980878"/>
                    <a:gd name="connsiteY1" fmla="*/ 0 h 1829281"/>
                    <a:gd name="connsiteX2" fmla="*/ 1940354 w 2980878"/>
                    <a:gd name="connsiteY2" fmla="*/ 101162 h 1829281"/>
                    <a:gd name="connsiteX3" fmla="*/ 1535706 w 2980878"/>
                    <a:gd name="connsiteY3" fmla="*/ 202324 h 1829281"/>
                    <a:gd name="connsiteX4" fmla="*/ 1131058 w 2980878"/>
                    <a:gd name="connsiteY4" fmla="*/ 101162 h 1829281"/>
                    <a:gd name="connsiteX0" fmla="*/ 1940354 w 2980878"/>
                    <a:gd name="connsiteY0" fmla="*/ 101162 h 1829281"/>
                    <a:gd name="connsiteX1" fmla="*/ 1535706 w 2980878"/>
                    <a:gd name="connsiteY1" fmla="*/ 202324 h 1829281"/>
                    <a:gd name="connsiteX2" fmla="*/ 1131058 w 2980878"/>
                    <a:gd name="connsiteY2" fmla="*/ 101162 h 1829281"/>
                    <a:gd name="connsiteX3" fmla="*/ 1535706 w 2980878"/>
                    <a:gd name="connsiteY3" fmla="*/ 0 h 1829281"/>
                    <a:gd name="connsiteX4" fmla="*/ 1940354 w 2980878"/>
                    <a:gd name="connsiteY4" fmla="*/ 101162 h 1829281"/>
                    <a:gd name="connsiteX5" fmla="*/ 2980878 w 2980878"/>
                    <a:gd name="connsiteY5" fmla="*/ 1559472 h 1829281"/>
                    <a:gd name="connsiteX6" fmla="*/ 1514686 w 2980878"/>
                    <a:gd name="connsiteY6" fmla="*/ 1828800 h 1829281"/>
                    <a:gd name="connsiteX7" fmla="*/ 101044 w 2980878"/>
                    <a:gd name="connsiteY7" fmla="*/ 1485900 h 1829281"/>
                    <a:gd name="connsiteX8" fmla="*/ 384824 w 2980878"/>
                    <a:gd name="connsiteY8" fmla="*/ 525516 h 1829281"/>
                    <a:gd name="connsiteX9" fmla="*/ 1131058 w 2980878"/>
                    <a:gd name="connsiteY9" fmla="*/ 101162 h 1829281"/>
                    <a:gd name="connsiteX0" fmla="*/ 1073619 w 2923439"/>
                    <a:gd name="connsiteY0" fmla="*/ 101162 h 1829281"/>
                    <a:gd name="connsiteX1" fmla="*/ 1478267 w 2923439"/>
                    <a:gd name="connsiteY1" fmla="*/ 202324 h 1829281"/>
                    <a:gd name="connsiteX2" fmla="*/ 1882915 w 2923439"/>
                    <a:gd name="connsiteY2" fmla="*/ 101162 h 1829281"/>
                    <a:gd name="connsiteX3" fmla="*/ 2923439 w 2923439"/>
                    <a:gd name="connsiteY3" fmla="*/ 1548962 h 1829281"/>
                    <a:gd name="connsiteX4" fmla="*/ 1499288 w 2923439"/>
                    <a:gd name="connsiteY4" fmla="*/ 1797269 h 1829281"/>
                    <a:gd name="connsiteX5" fmla="*/ 33095 w 2923439"/>
                    <a:gd name="connsiteY5" fmla="*/ 1506921 h 1829281"/>
                    <a:gd name="connsiteX6" fmla="*/ 1073619 w 2923439"/>
                    <a:gd name="connsiteY6" fmla="*/ 101162 h 1829281"/>
                    <a:gd name="connsiteX0" fmla="*/ 1073619 w 2923439"/>
                    <a:gd name="connsiteY0" fmla="*/ 101162 h 1829281"/>
                    <a:gd name="connsiteX1" fmla="*/ 1478267 w 2923439"/>
                    <a:gd name="connsiteY1" fmla="*/ 0 h 1829281"/>
                    <a:gd name="connsiteX2" fmla="*/ 1882915 w 2923439"/>
                    <a:gd name="connsiteY2" fmla="*/ 101162 h 1829281"/>
                    <a:gd name="connsiteX3" fmla="*/ 1478267 w 2923439"/>
                    <a:gd name="connsiteY3" fmla="*/ 202324 h 1829281"/>
                    <a:gd name="connsiteX4" fmla="*/ 1073619 w 2923439"/>
                    <a:gd name="connsiteY4" fmla="*/ 101162 h 1829281"/>
                    <a:gd name="connsiteX0" fmla="*/ 1882915 w 2923439"/>
                    <a:gd name="connsiteY0" fmla="*/ 101162 h 1829281"/>
                    <a:gd name="connsiteX1" fmla="*/ 1478267 w 2923439"/>
                    <a:gd name="connsiteY1" fmla="*/ 202324 h 1829281"/>
                    <a:gd name="connsiteX2" fmla="*/ 1073619 w 2923439"/>
                    <a:gd name="connsiteY2" fmla="*/ 101162 h 1829281"/>
                    <a:gd name="connsiteX3" fmla="*/ 1478267 w 2923439"/>
                    <a:gd name="connsiteY3" fmla="*/ 0 h 1829281"/>
                    <a:gd name="connsiteX4" fmla="*/ 1882915 w 2923439"/>
                    <a:gd name="connsiteY4" fmla="*/ 101162 h 1829281"/>
                    <a:gd name="connsiteX5" fmla="*/ 2923439 w 2923439"/>
                    <a:gd name="connsiteY5" fmla="*/ 1559472 h 1829281"/>
                    <a:gd name="connsiteX6" fmla="*/ 1457247 w 2923439"/>
                    <a:gd name="connsiteY6" fmla="*/ 1828800 h 1829281"/>
                    <a:gd name="connsiteX7" fmla="*/ 43605 w 2923439"/>
                    <a:gd name="connsiteY7" fmla="*/ 1485900 h 1829281"/>
                    <a:gd name="connsiteX8" fmla="*/ 327385 w 2923439"/>
                    <a:gd name="connsiteY8" fmla="*/ 525516 h 1829281"/>
                    <a:gd name="connsiteX9" fmla="*/ 516572 w 2923439"/>
                    <a:gd name="connsiteY9" fmla="*/ 819806 h 1829281"/>
                    <a:gd name="connsiteX10" fmla="*/ 1073619 w 2923439"/>
                    <a:gd name="connsiteY10" fmla="*/ 101162 h 1829281"/>
                    <a:gd name="connsiteX0" fmla="*/ 1095882 w 2945702"/>
                    <a:gd name="connsiteY0" fmla="*/ 101162 h 1829281"/>
                    <a:gd name="connsiteX1" fmla="*/ 1500530 w 2945702"/>
                    <a:gd name="connsiteY1" fmla="*/ 202324 h 1829281"/>
                    <a:gd name="connsiteX2" fmla="*/ 1905178 w 2945702"/>
                    <a:gd name="connsiteY2" fmla="*/ 101162 h 1829281"/>
                    <a:gd name="connsiteX3" fmla="*/ 2945702 w 2945702"/>
                    <a:gd name="connsiteY3" fmla="*/ 1548962 h 1829281"/>
                    <a:gd name="connsiteX4" fmla="*/ 1521551 w 2945702"/>
                    <a:gd name="connsiteY4" fmla="*/ 1797269 h 1829281"/>
                    <a:gd name="connsiteX5" fmla="*/ 55358 w 2945702"/>
                    <a:gd name="connsiteY5" fmla="*/ 1506921 h 1829281"/>
                    <a:gd name="connsiteX6" fmla="*/ 1095882 w 2945702"/>
                    <a:gd name="connsiteY6" fmla="*/ 101162 h 1829281"/>
                    <a:gd name="connsiteX0" fmla="*/ 1095882 w 2945702"/>
                    <a:gd name="connsiteY0" fmla="*/ 101162 h 1829281"/>
                    <a:gd name="connsiteX1" fmla="*/ 1500530 w 2945702"/>
                    <a:gd name="connsiteY1" fmla="*/ 0 h 1829281"/>
                    <a:gd name="connsiteX2" fmla="*/ 1905178 w 2945702"/>
                    <a:gd name="connsiteY2" fmla="*/ 101162 h 1829281"/>
                    <a:gd name="connsiteX3" fmla="*/ 1500530 w 2945702"/>
                    <a:gd name="connsiteY3" fmla="*/ 202324 h 1829281"/>
                    <a:gd name="connsiteX4" fmla="*/ 1095882 w 2945702"/>
                    <a:gd name="connsiteY4" fmla="*/ 101162 h 1829281"/>
                    <a:gd name="connsiteX0" fmla="*/ 1905178 w 2945702"/>
                    <a:gd name="connsiteY0" fmla="*/ 101162 h 1829281"/>
                    <a:gd name="connsiteX1" fmla="*/ 1500530 w 2945702"/>
                    <a:gd name="connsiteY1" fmla="*/ 202324 h 1829281"/>
                    <a:gd name="connsiteX2" fmla="*/ 1095882 w 2945702"/>
                    <a:gd name="connsiteY2" fmla="*/ 101162 h 1829281"/>
                    <a:gd name="connsiteX3" fmla="*/ 1500530 w 2945702"/>
                    <a:gd name="connsiteY3" fmla="*/ 0 h 1829281"/>
                    <a:gd name="connsiteX4" fmla="*/ 1905178 w 2945702"/>
                    <a:gd name="connsiteY4" fmla="*/ 101162 h 1829281"/>
                    <a:gd name="connsiteX5" fmla="*/ 2945702 w 2945702"/>
                    <a:gd name="connsiteY5" fmla="*/ 1559472 h 1829281"/>
                    <a:gd name="connsiteX6" fmla="*/ 1479510 w 2945702"/>
                    <a:gd name="connsiteY6" fmla="*/ 1828800 h 1829281"/>
                    <a:gd name="connsiteX7" fmla="*/ 65868 w 2945702"/>
                    <a:gd name="connsiteY7" fmla="*/ 1485900 h 1829281"/>
                    <a:gd name="connsiteX8" fmla="*/ 181482 w 2945702"/>
                    <a:gd name="connsiteY8" fmla="*/ 1103585 h 1829281"/>
                    <a:gd name="connsiteX9" fmla="*/ 538835 w 2945702"/>
                    <a:gd name="connsiteY9" fmla="*/ 819806 h 1829281"/>
                    <a:gd name="connsiteX10" fmla="*/ 1095882 w 2945702"/>
                    <a:gd name="connsiteY10" fmla="*/ 101162 h 1829281"/>
                    <a:gd name="connsiteX0" fmla="*/ 1095882 w 2945702"/>
                    <a:gd name="connsiteY0" fmla="*/ 101162 h 1829281"/>
                    <a:gd name="connsiteX1" fmla="*/ 1500530 w 2945702"/>
                    <a:gd name="connsiteY1" fmla="*/ 202324 h 1829281"/>
                    <a:gd name="connsiteX2" fmla="*/ 1905178 w 2945702"/>
                    <a:gd name="connsiteY2" fmla="*/ 101162 h 1829281"/>
                    <a:gd name="connsiteX3" fmla="*/ 2945702 w 2945702"/>
                    <a:gd name="connsiteY3" fmla="*/ 1548962 h 1829281"/>
                    <a:gd name="connsiteX4" fmla="*/ 1521551 w 2945702"/>
                    <a:gd name="connsiteY4" fmla="*/ 1797269 h 1829281"/>
                    <a:gd name="connsiteX5" fmla="*/ 55358 w 2945702"/>
                    <a:gd name="connsiteY5" fmla="*/ 1506921 h 1829281"/>
                    <a:gd name="connsiteX6" fmla="*/ 1095882 w 2945702"/>
                    <a:gd name="connsiteY6" fmla="*/ 101162 h 1829281"/>
                    <a:gd name="connsiteX0" fmla="*/ 1095882 w 2945702"/>
                    <a:gd name="connsiteY0" fmla="*/ 101162 h 1829281"/>
                    <a:gd name="connsiteX1" fmla="*/ 1500530 w 2945702"/>
                    <a:gd name="connsiteY1" fmla="*/ 0 h 1829281"/>
                    <a:gd name="connsiteX2" fmla="*/ 1905178 w 2945702"/>
                    <a:gd name="connsiteY2" fmla="*/ 101162 h 1829281"/>
                    <a:gd name="connsiteX3" fmla="*/ 1500530 w 2945702"/>
                    <a:gd name="connsiteY3" fmla="*/ 202324 h 1829281"/>
                    <a:gd name="connsiteX4" fmla="*/ 1095882 w 2945702"/>
                    <a:gd name="connsiteY4" fmla="*/ 101162 h 1829281"/>
                    <a:gd name="connsiteX0" fmla="*/ 1905178 w 2945702"/>
                    <a:gd name="connsiteY0" fmla="*/ 101162 h 1829281"/>
                    <a:gd name="connsiteX1" fmla="*/ 1500530 w 2945702"/>
                    <a:gd name="connsiteY1" fmla="*/ 202324 h 1829281"/>
                    <a:gd name="connsiteX2" fmla="*/ 1095882 w 2945702"/>
                    <a:gd name="connsiteY2" fmla="*/ 101162 h 1829281"/>
                    <a:gd name="connsiteX3" fmla="*/ 1500530 w 2945702"/>
                    <a:gd name="connsiteY3" fmla="*/ 0 h 1829281"/>
                    <a:gd name="connsiteX4" fmla="*/ 1905178 w 2945702"/>
                    <a:gd name="connsiteY4" fmla="*/ 101162 h 1829281"/>
                    <a:gd name="connsiteX5" fmla="*/ 2945702 w 2945702"/>
                    <a:gd name="connsiteY5" fmla="*/ 1559472 h 1829281"/>
                    <a:gd name="connsiteX6" fmla="*/ 1479510 w 2945702"/>
                    <a:gd name="connsiteY6" fmla="*/ 1828800 h 1829281"/>
                    <a:gd name="connsiteX7" fmla="*/ 65868 w 2945702"/>
                    <a:gd name="connsiteY7" fmla="*/ 1485900 h 1829281"/>
                    <a:gd name="connsiteX8" fmla="*/ 181482 w 2945702"/>
                    <a:gd name="connsiteY8" fmla="*/ 1103585 h 1829281"/>
                    <a:gd name="connsiteX9" fmla="*/ 76380 w 2945702"/>
                    <a:gd name="connsiteY9" fmla="*/ 1460937 h 1829281"/>
                    <a:gd name="connsiteX10" fmla="*/ 1095882 w 2945702"/>
                    <a:gd name="connsiteY10" fmla="*/ 101162 h 1829281"/>
                    <a:gd name="connsiteX0" fmla="*/ 1107880 w 2957700"/>
                    <a:gd name="connsiteY0" fmla="*/ 101162 h 1829281"/>
                    <a:gd name="connsiteX1" fmla="*/ 1512528 w 2957700"/>
                    <a:gd name="connsiteY1" fmla="*/ 202324 h 1829281"/>
                    <a:gd name="connsiteX2" fmla="*/ 1917176 w 2957700"/>
                    <a:gd name="connsiteY2" fmla="*/ 101162 h 1829281"/>
                    <a:gd name="connsiteX3" fmla="*/ 2957700 w 2957700"/>
                    <a:gd name="connsiteY3" fmla="*/ 1548962 h 1829281"/>
                    <a:gd name="connsiteX4" fmla="*/ 1533549 w 2957700"/>
                    <a:gd name="connsiteY4" fmla="*/ 1797269 h 1829281"/>
                    <a:gd name="connsiteX5" fmla="*/ 67356 w 2957700"/>
                    <a:gd name="connsiteY5" fmla="*/ 1506921 h 1829281"/>
                    <a:gd name="connsiteX6" fmla="*/ 1107880 w 2957700"/>
                    <a:gd name="connsiteY6" fmla="*/ 101162 h 1829281"/>
                    <a:gd name="connsiteX0" fmla="*/ 1107880 w 2957700"/>
                    <a:gd name="connsiteY0" fmla="*/ 101162 h 1829281"/>
                    <a:gd name="connsiteX1" fmla="*/ 1512528 w 2957700"/>
                    <a:gd name="connsiteY1" fmla="*/ 0 h 1829281"/>
                    <a:gd name="connsiteX2" fmla="*/ 1917176 w 2957700"/>
                    <a:gd name="connsiteY2" fmla="*/ 101162 h 1829281"/>
                    <a:gd name="connsiteX3" fmla="*/ 1512528 w 2957700"/>
                    <a:gd name="connsiteY3" fmla="*/ 202324 h 1829281"/>
                    <a:gd name="connsiteX4" fmla="*/ 1107880 w 2957700"/>
                    <a:gd name="connsiteY4" fmla="*/ 101162 h 1829281"/>
                    <a:gd name="connsiteX0" fmla="*/ 1917176 w 2957700"/>
                    <a:gd name="connsiteY0" fmla="*/ 101162 h 1829281"/>
                    <a:gd name="connsiteX1" fmla="*/ 1512528 w 2957700"/>
                    <a:gd name="connsiteY1" fmla="*/ 202324 h 1829281"/>
                    <a:gd name="connsiteX2" fmla="*/ 1107880 w 2957700"/>
                    <a:gd name="connsiteY2" fmla="*/ 101162 h 1829281"/>
                    <a:gd name="connsiteX3" fmla="*/ 1512528 w 2957700"/>
                    <a:gd name="connsiteY3" fmla="*/ 0 h 1829281"/>
                    <a:gd name="connsiteX4" fmla="*/ 1917176 w 2957700"/>
                    <a:gd name="connsiteY4" fmla="*/ 101162 h 1829281"/>
                    <a:gd name="connsiteX5" fmla="*/ 2957700 w 2957700"/>
                    <a:gd name="connsiteY5" fmla="*/ 1559472 h 1829281"/>
                    <a:gd name="connsiteX6" fmla="*/ 1491508 w 2957700"/>
                    <a:gd name="connsiteY6" fmla="*/ 1828800 h 1829281"/>
                    <a:gd name="connsiteX7" fmla="*/ 77866 w 2957700"/>
                    <a:gd name="connsiteY7" fmla="*/ 1485900 h 1829281"/>
                    <a:gd name="connsiteX8" fmla="*/ 140928 w 2957700"/>
                    <a:gd name="connsiteY8" fmla="*/ 1439916 h 1829281"/>
                    <a:gd name="connsiteX9" fmla="*/ 88378 w 2957700"/>
                    <a:gd name="connsiteY9" fmla="*/ 1460937 h 1829281"/>
                    <a:gd name="connsiteX10" fmla="*/ 1107880 w 2957700"/>
                    <a:gd name="connsiteY10" fmla="*/ 101162 h 1829281"/>
                    <a:gd name="connsiteX0" fmla="*/ 1107880 w 2957700"/>
                    <a:gd name="connsiteY0" fmla="*/ 101162 h 1829281"/>
                    <a:gd name="connsiteX1" fmla="*/ 1512528 w 2957700"/>
                    <a:gd name="connsiteY1" fmla="*/ 202324 h 1829281"/>
                    <a:gd name="connsiteX2" fmla="*/ 1917176 w 2957700"/>
                    <a:gd name="connsiteY2" fmla="*/ 101162 h 1829281"/>
                    <a:gd name="connsiteX3" fmla="*/ 2957700 w 2957700"/>
                    <a:gd name="connsiteY3" fmla="*/ 1548962 h 1829281"/>
                    <a:gd name="connsiteX4" fmla="*/ 1533549 w 2957700"/>
                    <a:gd name="connsiteY4" fmla="*/ 1797269 h 1829281"/>
                    <a:gd name="connsiteX5" fmla="*/ 67356 w 2957700"/>
                    <a:gd name="connsiteY5" fmla="*/ 1506921 h 1829281"/>
                    <a:gd name="connsiteX6" fmla="*/ 1107880 w 2957700"/>
                    <a:gd name="connsiteY6" fmla="*/ 101162 h 1829281"/>
                    <a:gd name="connsiteX0" fmla="*/ 1107880 w 2957700"/>
                    <a:gd name="connsiteY0" fmla="*/ 101162 h 1829281"/>
                    <a:gd name="connsiteX1" fmla="*/ 1512528 w 2957700"/>
                    <a:gd name="connsiteY1" fmla="*/ 0 h 1829281"/>
                    <a:gd name="connsiteX2" fmla="*/ 1917176 w 2957700"/>
                    <a:gd name="connsiteY2" fmla="*/ 101162 h 1829281"/>
                    <a:gd name="connsiteX3" fmla="*/ 1512528 w 2957700"/>
                    <a:gd name="connsiteY3" fmla="*/ 202324 h 1829281"/>
                    <a:gd name="connsiteX4" fmla="*/ 1107880 w 2957700"/>
                    <a:gd name="connsiteY4" fmla="*/ 101162 h 1829281"/>
                    <a:gd name="connsiteX0" fmla="*/ 1917176 w 2957700"/>
                    <a:gd name="connsiteY0" fmla="*/ 101162 h 1829281"/>
                    <a:gd name="connsiteX1" fmla="*/ 1512528 w 2957700"/>
                    <a:gd name="connsiteY1" fmla="*/ 202324 h 1829281"/>
                    <a:gd name="connsiteX2" fmla="*/ 1107880 w 2957700"/>
                    <a:gd name="connsiteY2" fmla="*/ 101162 h 1829281"/>
                    <a:gd name="connsiteX3" fmla="*/ 1512528 w 2957700"/>
                    <a:gd name="connsiteY3" fmla="*/ 0 h 1829281"/>
                    <a:gd name="connsiteX4" fmla="*/ 1917176 w 2957700"/>
                    <a:gd name="connsiteY4" fmla="*/ 101162 h 1829281"/>
                    <a:gd name="connsiteX5" fmla="*/ 2957700 w 2957700"/>
                    <a:gd name="connsiteY5" fmla="*/ 1559472 h 1829281"/>
                    <a:gd name="connsiteX6" fmla="*/ 1491508 w 2957700"/>
                    <a:gd name="connsiteY6" fmla="*/ 1828800 h 1829281"/>
                    <a:gd name="connsiteX7" fmla="*/ 77866 w 2957700"/>
                    <a:gd name="connsiteY7" fmla="*/ 1485900 h 1829281"/>
                    <a:gd name="connsiteX8" fmla="*/ 140928 w 2957700"/>
                    <a:gd name="connsiteY8" fmla="*/ 1439916 h 1829281"/>
                    <a:gd name="connsiteX9" fmla="*/ 98889 w 2957700"/>
                    <a:gd name="connsiteY9" fmla="*/ 1471447 h 1829281"/>
                    <a:gd name="connsiteX10" fmla="*/ 1107880 w 2957700"/>
                    <a:gd name="connsiteY10" fmla="*/ 101162 h 1829281"/>
                    <a:gd name="connsiteX0" fmla="*/ 1107880 w 2957700"/>
                    <a:gd name="connsiteY0" fmla="*/ 101162 h 1986742"/>
                    <a:gd name="connsiteX1" fmla="*/ 1512528 w 2957700"/>
                    <a:gd name="connsiteY1" fmla="*/ 202324 h 1986742"/>
                    <a:gd name="connsiteX2" fmla="*/ 1917176 w 2957700"/>
                    <a:gd name="connsiteY2" fmla="*/ 101162 h 1986742"/>
                    <a:gd name="connsiteX3" fmla="*/ 2957700 w 2957700"/>
                    <a:gd name="connsiteY3" fmla="*/ 1548962 h 1986742"/>
                    <a:gd name="connsiteX4" fmla="*/ 1533549 w 2957700"/>
                    <a:gd name="connsiteY4" fmla="*/ 1797269 h 1986742"/>
                    <a:gd name="connsiteX5" fmla="*/ 67356 w 2957700"/>
                    <a:gd name="connsiteY5" fmla="*/ 1506921 h 1986742"/>
                    <a:gd name="connsiteX6" fmla="*/ 1107880 w 2957700"/>
                    <a:gd name="connsiteY6" fmla="*/ 101162 h 1986742"/>
                    <a:gd name="connsiteX0" fmla="*/ 1107880 w 2957700"/>
                    <a:gd name="connsiteY0" fmla="*/ 101162 h 1986742"/>
                    <a:gd name="connsiteX1" fmla="*/ 1512528 w 2957700"/>
                    <a:gd name="connsiteY1" fmla="*/ 0 h 1986742"/>
                    <a:gd name="connsiteX2" fmla="*/ 1917176 w 2957700"/>
                    <a:gd name="connsiteY2" fmla="*/ 101162 h 1986742"/>
                    <a:gd name="connsiteX3" fmla="*/ 1512528 w 2957700"/>
                    <a:gd name="connsiteY3" fmla="*/ 202324 h 1986742"/>
                    <a:gd name="connsiteX4" fmla="*/ 1107880 w 2957700"/>
                    <a:gd name="connsiteY4" fmla="*/ 101162 h 1986742"/>
                    <a:gd name="connsiteX0" fmla="*/ 1917176 w 2957700"/>
                    <a:gd name="connsiteY0" fmla="*/ 101162 h 1986742"/>
                    <a:gd name="connsiteX1" fmla="*/ 1512528 w 2957700"/>
                    <a:gd name="connsiteY1" fmla="*/ 202324 h 1986742"/>
                    <a:gd name="connsiteX2" fmla="*/ 1107880 w 2957700"/>
                    <a:gd name="connsiteY2" fmla="*/ 101162 h 1986742"/>
                    <a:gd name="connsiteX3" fmla="*/ 1512528 w 2957700"/>
                    <a:gd name="connsiteY3" fmla="*/ 0 h 1986742"/>
                    <a:gd name="connsiteX4" fmla="*/ 1917176 w 2957700"/>
                    <a:gd name="connsiteY4" fmla="*/ 101162 h 1986742"/>
                    <a:gd name="connsiteX5" fmla="*/ 2957700 w 2957700"/>
                    <a:gd name="connsiteY5" fmla="*/ 1559472 h 1986742"/>
                    <a:gd name="connsiteX6" fmla="*/ 1523039 w 2957700"/>
                    <a:gd name="connsiteY6" fmla="*/ 1986455 h 1986742"/>
                    <a:gd name="connsiteX7" fmla="*/ 77866 w 2957700"/>
                    <a:gd name="connsiteY7" fmla="*/ 1485900 h 1986742"/>
                    <a:gd name="connsiteX8" fmla="*/ 140928 w 2957700"/>
                    <a:gd name="connsiteY8" fmla="*/ 1439916 h 1986742"/>
                    <a:gd name="connsiteX9" fmla="*/ 98889 w 2957700"/>
                    <a:gd name="connsiteY9" fmla="*/ 1471447 h 1986742"/>
                    <a:gd name="connsiteX10" fmla="*/ 1107880 w 2957700"/>
                    <a:gd name="connsiteY10" fmla="*/ 101162 h 1986742"/>
                    <a:gd name="connsiteX0" fmla="*/ 1107880 w 2957700"/>
                    <a:gd name="connsiteY0" fmla="*/ 101162 h 2007476"/>
                    <a:gd name="connsiteX1" fmla="*/ 1512528 w 2957700"/>
                    <a:gd name="connsiteY1" fmla="*/ 202324 h 2007476"/>
                    <a:gd name="connsiteX2" fmla="*/ 1917176 w 2957700"/>
                    <a:gd name="connsiteY2" fmla="*/ 101162 h 2007476"/>
                    <a:gd name="connsiteX3" fmla="*/ 2957700 w 2957700"/>
                    <a:gd name="connsiteY3" fmla="*/ 1548962 h 2007476"/>
                    <a:gd name="connsiteX4" fmla="*/ 1523038 w 2957700"/>
                    <a:gd name="connsiteY4" fmla="*/ 2007476 h 2007476"/>
                    <a:gd name="connsiteX5" fmla="*/ 67356 w 2957700"/>
                    <a:gd name="connsiteY5" fmla="*/ 1506921 h 2007476"/>
                    <a:gd name="connsiteX6" fmla="*/ 1107880 w 2957700"/>
                    <a:gd name="connsiteY6" fmla="*/ 101162 h 2007476"/>
                    <a:gd name="connsiteX0" fmla="*/ 1107880 w 2957700"/>
                    <a:gd name="connsiteY0" fmla="*/ 101162 h 2007476"/>
                    <a:gd name="connsiteX1" fmla="*/ 1512528 w 2957700"/>
                    <a:gd name="connsiteY1" fmla="*/ 0 h 2007476"/>
                    <a:gd name="connsiteX2" fmla="*/ 1917176 w 2957700"/>
                    <a:gd name="connsiteY2" fmla="*/ 101162 h 2007476"/>
                    <a:gd name="connsiteX3" fmla="*/ 1512528 w 2957700"/>
                    <a:gd name="connsiteY3" fmla="*/ 202324 h 2007476"/>
                    <a:gd name="connsiteX4" fmla="*/ 1107880 w 2957700"/>
                    <a:gd name="connsiteY4" fmla="*/ 101162 h 2007476"/>
                    <a:gd name="connsiteX0" fmla="*/ 1917176 w 2957700"/>
                    <a:gd name="connsiteY0" fmla="*/ 101162 h 2007476"/>
                    <a:gd name="connsiteX1" fmla="*/ 1512528 w 2957700"/>
                    <a:gd name="connsiteY1" fmla="*/ 202324 h 2007476"/>
                    <a:gd name="connsiteX2" fmla="*/ 1107880 w 2957700"/>
                    <a:gd name="connsiteY2" fmla="*/ 101162 h 2007476"/>
                    <a:gd name="connsiteX3" fmla="*/ 1512528 w 2957700"/>
                    <a:gd name="connsiteY3" fmla="*/ 0 h 2007476"/>
                    <a:gd name="connsiteX4" fmla="*/ 1917176 w 2957700"/>
                    <a:gd name="connsiteY4" fmla="*/ 101162 h 2007476"/>
                    <a:gd name="connsiteX5" fmla="*/ 2957700 w 2957700"/>
                    <a:gd name="connsiteY5" fmla="*/ 1559472 h 2007476"/>
                    <a:gd name="connsiteX6" fmla="*/ 1523039 w 2957700"/>
                    <a:gd name="connsiteY6" fmla="*/ 1986455 h 2007476"/>
                    <a:gd name="connsiteX7" fmla="*/ 77866 w 2957700"/>
                    <a:gd name="connsiteY7" fmla="*/ 1485900 h 2007476"/>
                    <a:gd name="connsiteX8" fmla="*/ 140928 w 2957700"/>
                    <a:gd name="connsiteY8" fmla="*/ 1439916 h 2007476"/>
                    <a:gd name="connsiteX9" fmla="*/ 98889 w 2957700"/>
                    <a:gd name="connsiteY9" fmla="*/ 1471447 h 2007476"/>
                    <a:gd name="connsiteX10" fmla="*/ 1107880 w 2957700"/>
                    <a:gd name="connsiteY10" fmla="*/ 101162 h 2007476"/>
                    <a:gd name="connsiteX0" fmla="*/ 1107880 w 2957700"/>
                    <a:gd name="connsiteY0" fmla="*/ 101162 h 2007476"/>
                    <a:gd name="connsiteX1" fmla="*/ 1512528 w 2957700"/>
                    <a:gd name="connsiteY1" fmla="*/ 202324 h 2007476"/>
                    <a:gd name="connsiteX2" fmla="*/ 1917176 w 2957700"/>
                    <a:gd name="connsiteY2" fmla="*/ 101162 h 2007476"/>
                    <a:gd name="connsiteX3" fmla="*/ 2957700 w 2957700"/>
                    <a:gd name="connsiteY3" fmla="*/ 1548962 h 2007476"/>
                    <a:gd name="connsiteX4" fmla="*/ 1523038 w 2957700"/>
                    <a:gd name="connsiteY4" fmla="*/ 2007476 h 2007476"/>
                    <a:gd name="connsiteX5" fmla="*/ 67356 w 2957700"/>
                    <a:gd name="connsiteY5" fmla="*/ 1506921 h 2007476"/>
                    <a:gd name="connsiteX6" fmla="*/ 1107880 w 2957700"/>
                    <a:gd name="connsiteY6" fmla="*/ 101162 h 2007476"/>
                    <a:gd name="connsiteX0" fmla="*/ 1107880 w 2957700"/>
                    <a:gd name="connsiteY0" fmla="*/ 101162 h 2007476"/>
                    <a:gd name="connsiteX1" fmla="*/ 1512528 w 2957700"/>
                    <a:gd name="connsiteY1" fmla="*/ 0 h 2007476"/>
                    <a:gd name="connsiteX2" fmla="*/ 1917176 w 2957700"/>
                    <a:gd name="connsiteY2" fmla="*/ 101162 h 2007476"/>
                    <a:gd name="connsiteX3" fmla="*/ 1512528 w 2957700"/>
                    <a:gd name="connsiteY3" fmla="*/ 202324 h 2007476"/>
                    <a:gd name="connsiteX4" fmla="*/ 1107880 w 2957700"/>
                    <a:gd name="connsiteY4" fmla="*/ 101162 h 2007476"/>
                    <a:gd name="connsiteX0" fmla="*/ 1917176 w 2957700"/>
                    <a:gd name="connsiteY0" fmla="*/ 101162 h 2007476"/>
                    <a:gd name="connsiteX1" fmla="*/ 1512528 w 2957700"/>
                    <a:gd name="connsiteY1" fmla="*/ 202324 h 2007476"/>
                    <a:gd name="connsiteX2" fmla="*/ 1107880 w 2957700"/>
                    <a:gd name="connsiteY2" fmla="*/ 101162 h 2007476"/>
                    <a:gd name="connsiteX3" fmla="*/ 1512528 w 2957700"/>
                    <a:gd name="connsiteY3" fmla="*/ 0 h 2007476"/>
                    <a:gd name="connsiteX4" fmla="*/ 1917176 w 2957700"/>
                    <a:gd name="connsiteY4" fmla="*/ 101162 h 2007476"/>
                    <a:gd name="connsiteX5" fmla="*/ 2957700 w 2957700"/>
                    <a:gd name="connsiteY5" fmla="*/ 1559472 h 2007476"/>
                    <a:gd name="connsiteX6" fmla="*/ 1523039 w 2957700"/>
                    <a:gd name="connsiteY6" fmla="*/ 1986455 h 2007476"/>
                    <a:gd name="connsiteX7" fmla="*/ 77866 w 2957700"/>
                    <a:gd name="connsiteY7" fmla="*/ 1485900 h 2007476"/>
                    <a:gd name="connsiteX8" fmla="*/ 140928 w 2957700"/>
                    <a:gd name="connsiteY8" fmla="*/ 1439916 h 2007476"/>
                    <a:gd name="connsiteX9" fmla="*/ 98889 w 2957700"/>
                    <a:gd name="connsiteY9" fmla="*/ 1471447 h 2007476"/>
                    <a:gd name="connsiteX10" fmla="*/ 1107880 w 2957700"/>
                    <a:gd name="connsiteY10" fmla="*/ 101162 h 2007476"/>
                    <a:gd name="connsiteX0" fmla="*/ 1107880 w 2957700"/>
                    <a:gd name="connsiteY0" fmla="*/ 101162 h 2007476"/>
                    <a:gd name="connsiteX1" fmla="*/ 1512528 w 2957700"/>
                    <a:gd name="connsiteY1" fmla="*/ 202324 h 2007476"/>
                    <a:gd name="connsiteX2" fmla="*/ 1917176 w 2957700"/>
                    <a:gd name="connsiteY2" fmla="*/ 101162 h 2007476"/>
                    <a:gd name="connsiteX3" fmla="*/ 2957700 w 2957700"/>
                    <a:gd name="connsiteY3" fmla="*/ 1548962 h 2007476"/>
                    <a:gd name="connsiteX4" fmla="*/ 1523038 w 2957700"/>
                    <a:gd name="connsiteY4" fmla="*/ 2007476 h 2007476"/>
                    <a:gd name="connsiteX5" fmla="*/ 67356 w 2957700"/>
                    <a:gd name="connsiteY5" fmla="*/ 1506921 h 2007476"/>
                    <a:gd name="connsiteX6" fmla="*/ 1107880 w 2957700"/>
                    <a:gd name="connsiteY6" fmla="*/ 101162 h 2007476"/>
                    <a:gd name="connsiteX0" fmla="*/ 1107880 w 2957700"/>
                    <a:gd name="connsiteY0" fmla="*/ 101162 h 2007476"/>
                    <a:gd name="connsiteX1" fmla="*/ 1512528 w 2957700"/>
                    <a:gd name="connsiteY1" fmla="*/ 0 h 2007476"/>
                    <a:gd name="connsiteX2" fmla="*/ 1917176 w 2957700"/>
                    <a:gd name="connsiteY2" fmla="*/ 101162 h 2007476"/>
                    <a:gd name="connsiteX3" fmla="*/ 1512528 w 2957700"/>
                    <a:gd name="connsiteY3" fmla="*/ 202324 h 2007476"/>
                    <a:gd name="connsiteX4" fmla="*/ 1107880 w 2957700"/>
                    <a:gd name="connsiteY4" fmla="*/ 101162 h 2007476"/>
                    <a:gd name="connsiteX0" fmla="*/ 1917176 w 2957700"/>
                    <a:gd name="connsiteY0" fmla="*/ 101162 h 2007476"/>
                    <a:gd name="connsiteX1" fmla="*/ 1512528 w 2957700"/>
                    <a:gd name="connsiteY1" fmla="*/ 202324 h 2007476"/>
                    <a:gd name="connsiteX2" fmla="*/ 1107880 w 2957700"/>
                    <a:gd name="connsiteY2" fmla="*/ 101162 h 2007476"/>
                    <a:gd name="connsiteX3" fmla="*/ 1512528 w 2957700"/>
                    <a:gd name="connsiteY3" fmla="*/ 0 h 2007476"/>
                    <a:gd name="connsiteX4" fmla="*/ 1917176 w 2957700"/>
                    <a:gd name="connsiteY4" fmla="*/ 101162 h 2007476"/>
                    <a:gd name="connsiteX5" fmla="*/ 2957700 w 2957700"/>
                    <a:gd name="connsiteY5" fmla="*/ 1559472 h 2007476"/>
                    <a:gd name="connsiteX6" fmla="*/ 1523039 w 2957700"/>
                    <a:gd name="connsiteY6" fmla="*/ 1986455 h 2007476"/>
                    <a:gd name="connsiteX7" fmla="*/ 77866 w 2957700"/>
                    <a:gd name="connsiteY7" fmla="*/ 1485900 h 2007476"/>
                    <a:gd name="connsiteX8" fmla="*/ 140928 w 2957700"/>
                    <a:gd name="connsiteY8" fmla="*/ 1439916 h 2007476"/>
                    <a:gd name="connsiteX9" fmla="*/ 98889 w 2957700"/>
                    <a:gd name="connsiteY9" fmla="*/ 1471447 h 2007476"/>
                    <a:gd name="connsiteX10" fmla="*/ 1107880 w 2957700"/>
                    <a:gd name="connsiteY10" fmla="*/ 101162 h 2007476"/>
                    <a:gd name="connsiteX0" fmla="*/ 1220287 w 3070107"/>
                    <a:gd name="connsiteY0" fmla="*/ 101162 h 2007476"/>
                    <a:gd name="connsiteX1" fmla="*/ 1624935 w 3070107"/>
                    <a:gd name="connsiteY1" fmla="*/ 202324 h 2007476"/>
                    <a:gd name="connsiteX2" fmla="*/ 2029583 w 3070107"/>
                    <a:gd name="connsiteY2" fmla="*/ 101162 h 2007476"/>
                    <a:gd name="connsiteX3" fmla="*/ 3070107 w 3070107"/>
                    <a:gd name="connsiteY3" fmla="*/ 1548962 h 2007476"/>
                    <a:gd name="connsiteX4" fmla="*/ 1635445 w 3070107"/>
                    <a:gd name="connsiteY4" fmla="*/ 2007476 h 2007476"/>
                    <a:gd name="connsiteX5" fmla="*/ 179763 w 3070107"/>
                    <a:gd name="connsiteY5" fmla="*/ 1506921 h 2007476"/>
                    <a:gd name="connsiteX6" fmla="*/ 1220287 w 3070107"/>
                    <a:gd name="connsiteY6" fmla="*/ 101162 h 2007476"/>
                    <a:gd name="connsiteX0" fmla="*/ 1220287 w 3070107"/>
                    <a:gd name="connsiteY0" fmla="*/ 101162 h 2007476"/>
                    <a:gd name="connsiteX1" fmla="*/ 1624935 w 3070107"/>
                    <a:gd name="connsiteY1" fmla="*/ 0 h 2007476"/>
                    <a:gd name="connsiteX2" fmla="*/ 2029583 w 3070107"/>
                    <a:gd name="connsiteY2" fmla="*/ 101162 h 2007476"/>
                    <a:gd name="connsiteX3" fmla="*/ 1624935 w 3070107"/>
                    <a:gd name="connsiteY3" fmla="*/ 202324 h 2007476"/>
                    <a:gd name="connsiteX4" fmla="*/ 1220287 w 3070107"/>
                    <a:gd name="connsiteY4" fmla="*/ 101162 h 2007476"/>
                    <a:gd name="connsiteX0" fmla="*/ 2029583 w 3070107"/>
                    <a:gd name="connsiteY0" fmla="*/ 101162 h 2007476"/>
                    <a:gd name="connsiteX1" fmla="*/ 1624935 w 3070107"/>
                    <a:gd name="connsiteY1" fmla="*/ 202324 h 2007476"/>
                    <a:gd name="connsiteX2" fmla="*/ 1220287 w 3070107"/>
                    <a:gd name="connsiteY2" fmla="*/ 101162 h 2007476"/>
                    <a:gd name="connsiteX3" fmla="*/ 1624935 w 3070107"/>
                    <a:gd name="connsiteY3" fmla="*/ 0 h 2007476"/>
                    <a:gd name="connsiteX4" fmla="*/ 2029583 w 3070107"/>
                    <a:gd name="connsiteY4" fmla="*/ 101162 h 2007476"/>
                    <a:gd name="connsiteX5" fmla="*/ 3070107 w 3070107"/>
                    <a:gd name="connsiteY5" fmla="*/ 1559472 h 2007476"/>
                    <a:gd name="connsiteX6" fmla="*/ 1635446 w 3070107"/>
                    <a:gd name="connsiteY6" fmla="*/ 1986455 h 2007476"/>
                    <a:gd name="connsiteX7" fmla="*/ 190273 w 3070107"/>
                    <a:gd name="connsiteY7" fmla="*/ 1485900 h 2007476"/>
                    <a:gd name="connsiteX8" fmla="*/ 253335 w 3070107"/>
                    <a:gd name="connsiteY8" fmla="*/ 1439916 h 2007476"/>
                    <a:gd name="connsiteX9" fmla="*/ 22109 w 3070107"/>
                    <a:gd name="connsiteY9" fmla="*/ 1923392 h 2007476"/>
                    <a:gd name="connsiteX10" fmla="*/ 1220287 w 3070107"/>
                    <a:gd name="connsiteY10" fmla="*/ 101162 h 2007476"/>
                    <a:gd name="connsiteX0" fmla="*/ 1129614 w 2979434"/>
                    <a:gd name="connsiteY0" fmla="*/ 101162 h 2007476"/>
                    <a:gd name="connsiteX1" fmla="*/ 1534262 w 2979434"/>
                    <a:gd name="connsiteY1" fmla="*/ 202324 h 2007476"/>
                    <a:gd name="connsiteX2" fmla="*/ 1938910 w 2979434"/>
                    <a:gd name="connsiteY2" fmla="*/ 101162 h 2007476"/>
                    <a:gd name="connsiteX3" fmla="*/ 2979434 w 2979434"/>
                    <a:gd name="connsiteY3" fmla="*/ 1548962 h 2007476"/>
                    <a:gd name="connsiteX4" fmla="*/ 1544772 w 2979434"/>
                    <a:gd name="connsiteY4" fmla="*/ 2007476 h 2007476"/>
                    <a:gd name="connsiteX5" fmla="*/ 89090 w 2979434"/>
                    <a:gd name="connsiteY5" fmla="*/ 1506921 h 2007476"/>
                    <a:gd name="connsiteX6" fmla="*/ 1129614 w 2979434"/>
                    <a:gd name="connsiteY6" fmla="*/ 101162 h 2007476"/>
                    <a:gd name="connsiteX0" fmla="*/ 1129614 w 2979434"/>
                    <a:gd name="connsiteY0" fmla="*/ 101162 h 2007476"/>
                    <a:gd name="connsiteX1" fmla="*/ 1534262 w 2979434"/>
                    <a:gd name="connsiteY1" fmla="*/ 0 h 2007476"/>
                    <a:gd name="connsiteX2" fmla="*/ 1938910 w 2979434"/>
                    <a:gd name="connsiteY2" fmla="*/ 101162 h 2007476"/>
                    <a:gd name="connsiteX3" fmla="*/ 1534262 w 2979434"/>
                    <a:gd name="connsiteY3" fmla="*/ 202324 h 2007476"/>
                    <a:gd name="connsiteX4" fmla="*/ 1129614 w 2979434"/>
                    <a:gd name="connsiteY4" fmla="*/ 101162 h 2007476"/>
                    <a:gd name="connsiteX0" fmla="*/ 1938910 w 2979434"/>
                    <a:gd name="connsiteY0" fmla="*/ 101162 h 2007476"/>
                    <a:gd name="connsiteX1" fmla="*/ 1534262 w 2979434"/>
                    <a:gd name="connsiteY1" fmla="*/ 202324 h 2007476"/>
                    <a:gd name="connsiteX2" fmla="*/ 1129614 w 2979434"/>
                    <a:gd name="connsiteY2" fmla="*/ 101162 h 2007476"/>
                    <a:gd name="connsiteX3" fmla="*/ 1534262 w 2979434"/>
                    <a:gd name="connsiteY3" fmla="*/ 0 h 2007476"/>
                    <a:gd name="connsiteX4" fmla="*/ 1938910 w 2979434"/>
                    <a:gd name="connsiteY4" fmla="*/ 101162 h 2007476"/>
                    <a:gd name="connsiteX5" fmla="*/ 2979434 w 2979434"/>
                    <a:gd name="connsiteY5" fmla="*/ 1559472 h 2007476"/>
                    <a:gd name="connsiteX6" fmla="*/ 1544773 w 2979434"/>
                    <a:gd name="connsiteY6" fmla="*/ 1986455 h 2007476"/>
                    <a:gd name="connsiteX7" fmla="*/ 99600 w 2979434"/>
                    <a:gd name="connsiteY7" fmla="*/ 1485900 h 2007476"/>
                    <a:gd name="connsiteX8" fmla="*/ 162662 w 2979434"/>
                    <a:gd name="connsiteY8" fmla="*/ 1439916 h 2007476"/>
                    <a:gd name="connsiteX9" fmla="*/ 1129614 w 2979434"/>
                    <a:gd name="connsiteY9" fmla="*/ 101162 h 2007476"/>
                    <a:gd name="connsiteX0" fmla="*/ 1168227 w 3018047"/>
                    <a:gd name="connsiteY0" fmla="*/ 101162 h 2007476"/>
                    <a:gd name="connsiteX1" fmla="*/ 1572875 w 3018047"/>
                    <a:gd name="connsiteY1" fmla="*/ 202324 h 2007476"/>
                    <a:gd name="connsiteX2" fmla="*/ 1977523 w 3018047"/>
                    <a:gd name="connsiteY2" fmla="*/ 101162 h 2007476"/>
                    <a:gd name="connsiteX3" fmla="*/ 3018047 w 3018047"/>
                    <a:gd name="connsiteY3" fmla="*/ 1548962 h 2007476"/>
                    <a:gd name="connsiteX4" fmla="*/ 1583385 w 3018047"/>
                    <a:gd name="connsiteY4" fmla="*/ 2007476 h 2007476"/>
                    <a:gd name="connsiteX5" fmla="*/ 127703 w 3018047"/>
                    <a:gd name="connsiteY5" fmla="*/ 1506921 h 2007476"/>
                    <a:gd name="connsiteX6" fmla="*/ 1168227 w 3018047"/>
                    <a:gd name="connsiteY6" fmla="*/ 101162 h 2007476"/>
                    <a:gd name="connsiteX0" fmla="*/ 1168227 w 3018047"/>
                    <a:gd name="connsiteY0" fmla="*/ 101162 h 2007476"/>
                    <a:gd name="connsiteX1" fmla="*/ 1572875 w 3018047"/>
                    <a:gd name="connsiteY1" fmla="*/ 0 h 2007476"/>
                    <a:gd name="connsiteX2" fmla="*/ 1977523 w 3018047"/>
                    <a:gd name="connsiteY2" fmla="*/ 101162 h 2007476"/>
                    <a:gd name="connsiteX3" fmla="*/ 1572875 w 3018047"/>
                    <a:gd name="connsiteY3" fmla="*/ 202324 h 2007476"/>
                    <a:gd name="connsiteX4" fmla="*/ 1168227 w 3018047"/>
                    <a:gd name="connsiteY4" fmla="*/ 101162 h 2007476"/>
                    <a:gd name="connsiteX0" fmla="*/ 1977523 w 3018047"/>
                    <a:gd name="connsiteY0" fmla="*/ 101162 h 2007476"/>
                    <a:gd name="connsiteX1" fmla="*/ 1572875 w 3018047"/>
                    <a:gd name="connsiteY1" fmla="*/ 202324 h 2007476"/>
                    <a:gd name="connsiteX2" fmla="*/ 1168227 w 3018047"/>
                    <a:gd name="connsiteY2" fmla="*/ 101162 h 2007476"/>
                    <a:gd name="connsiteX3" fmla="*/ 1572875 w 3018047"/>
                    <a:gd name="connsiteY3" fmla="*/ 0 h 2007476"/>
                    <a:gd name="connsiteX4" fmla="*/ 1977523 w 3018047"/>
                    <a:gd name="connsiteY4" fmla="*/ 101162 h 2007476"/>
                    <a:gd name="connsiteX5" fmla="*/ 3018047 w 3018047"/>
                    <a:gd name="connsiteY5" fmla="*/ 1559472 h 2007476"/>
                    <a:gd name="connsiteX6" fmla="*/ 1583386 w 3018047"/>
                    <a:gd name="connsiteY6" fmla="*/ 1986455 h 2007476"/>
                    <a:gd name="connsiteX7" fmla="*/ 138213 w 3018047"/>
                    <a:gd name="connsiteY7" fmla="*/ 1485900 h 2007476"/>
                    <a:gd name="connsiteX8" fmla="*/ 117192 w 3018047"/>
                    <a:gd name="connsiteY8" fmla="*/ 1744716 h 2007476"/>
                    <a:gd name="connsiteX9" fmla="*/ 1168227 w 3018047"/>
                    <a:gd name="connsiteY9" fmla="*/ 101162 h 2007476"/>
                    <a:gd name="connsiteX0" fmla="*/ 1051035 w 2900855"/>
                    <a:gd name="connsiteY0" fmla="*/ 101162 h 2007476"/>
                    <a:gd name="connsiteX1" fmla="*/ 1455683 w 2900855"/>
                    <a:gd name="connsiteY1" fmla="*/ 202324 h 2007476"/>
                    <a:gd name="connsiteX2" fmla="*/ 1860331 w 2900855"/>
                    <a:gd name="connsiteY2" fmla="*/ 101162 h 2007476"/>
                    <a:gd name="connsiteX3" fmla="*/ 2900855 w 2900855"/>
                    <a:gd name="connsiteY3" fmla="*/ 1548962 h 2007476"/>
                    <a:gd name="connsiteX4" fmla="*/ 1466193 w 2900855"/>
                    <a:gd name="connsiteY4" fmla="*/ 2007476 h 2007476"/>
                    <a:gd name="connsiteX5" fmla="*/ 10511 w 2900855"/>
                    <a:gd name="connsiteY5" fmla="*/ 1506921 h 2007476"/>
                    <a:gd name="connsiteX6" fmla="*/ 1051035 w 2900855"/>
                    <a:gd name="connsiteY6" fmla="*/ 101162 h 2007476"/>
                    <a:gd name="connsiteX0" fmla="*/ 1051035 w 2900855"/>
                    <a:gd name="connsiteY0" fmla="*/ 101162 h 2007476"/>
                    <a:gd name="connsiteX1" fmla="*/ 1455683 w 2900855"/>
                    <a:gd name="connsiteY1" fmla="*/ 0 h 2007476"/>
                    <a:gd name="connsiteX2" fmla="*/ 1860331 w 2900855"/>
                    <a:gd name="connsiteY2" fmla="*/ 101162 h 2007476"/>
                    <a:gd name="connsiteX3" fmla="*/ 1455683 w 2900855"/>
                    <a:gd name="connsiteY3" fmla="*/ 202324 h 2007476"/>
                    <a:gd name="connsiteX4" fmla="*/ 1051035 w 2900855"/>
                    <a:gd name="connsiteY4" fmla="*/ 101162 h 2007476"/>
                    <a:gd name="connsiteX0" fmla="*/ 1860331 w 2900855"/>
                    <a:gd name="connsiteY0" fmla="*/ 101162 h 2007476"/>
                    <a:gd name="connsiteX1" fmla="*/ 1455683 w 2900855"/>
                    <a:gd name="connsiteY1" fmla="*/ 202324 h 2007476"/>
                    <a:gd name="connsiteX2" fmla="*/ 1051035 w 2900855"/>
                    <a:gd name="connsiteY2" fmla="*/ 101162 h 2007476"/>
                    <a:gd name="connsiteX3" fmla="*/ 1455683 w 2900855"/>
                    <a:gd name="connsiteY3" fmla="*/ 0 h 2007476"/>
                    <a:gd name="connsiteX4" fmla="*/ 1860331 w 2900855"/>
                    <a:gd name="connsiteY4" fmla="*/ 101162 h 2007476"/>
                    <a:gd name="connsiteX5" fmla="*/ 2900855 w 2900855"/>
                    <a:gd name="connsiteY5" fmla="*/ 1559472 h 2007476"/>
                    <a:gd name="connsiteX6" fmla="*/ 1466194 w 2900855"/>
                    <a:gd name="connsiteY6" fmla="*/ 1986455 h 2007476"/>
                    <a:gd name="connsiteX7" fmla="*/ 0 w 2900855"/>
                    <a:gd name="connsiteY7" fmla="*/ 1744716 h 2007476"/>
                    <a:gd name="connsiteX8" fmla="*/ 1051035 w 2900855"/>
                    <a:gd name="connsiteY8" fmla="*/ 101162 h 2007476"/>
                    <a:gd name="connsiteX0" fmla="*/ 1061545 w 2911365"/>
                    <a:gd name="connsiteY0" fmla="*/ 101162 h 2007476"/>
                    <a:gd name="connsiteX1" fmla="*/ 1466193 w 2911365"/>
                    <a:gd name="connsiteY1" fmla="*/ 202324 h 2007476"/>
                    <a:gd name="connsiteX2" fmla="*/ 1870841 w 2911365"/>
                    <a:gd name="connsiteY2" fmla="*/ 101162 h 2007476"/>
                    <a:gd name="connsiteX3" fmla="*/ 2911365 w 2911365"/>
                    <a:gd name="connsiteY3" fmla="*/ 1548962 h 2007476"/>
                    <a:gd name="connsiteX4" fmla="*/ 1476703 w 2911365"/>
                    <a:gd name="connsiteY4" fmla="*/ 2007476 h 2007476"/>
                    <a:gd name="connsiteX5" fmla="*/ 21021 w 2911365"/>
                    <a:gd name="connsiteY5" fmla="*/ 1506921 h 2007476"/>
                    <a:gd name="connsiteX6" fmla="*/ 1061545 w 2911365"/>
                    <a:gd name="connsiteY6" fmla="*/ 101162 h 2007476"/>
                    <a:gd name="connsiteX0" fmla="*/ 1061545 w 2911365"/>
                    <a:gd name="connsiteY0" fmla="*/ 101162 h 2007476"/>
                    <a:gd name="connsiteX1" fmla="*/ 1466193 w 2911365"/>
                    <a:gd name="connsiteY1" fmla="*/ 0 h 2007476"/>
                    <a:gd name="connsiteX2" fmla="*/ 1870841 w 2911365"/>
                    <a:gd name="connsiteY2" fmla="*/ 101162 h 2007476"/>
                    <a:gd name="connsiteX3" fmla="*/ 1466193 w 2911365"/>
                    <a:gd name="connsiteY3" fmla="*/ 202324 h 2007476"/>
                    <a:gd name="connsiteX4" fmla="*/ 1061545 w 2911365"/>
                    <a:gd name="connsiteY4" fmla="*/ 101162 h 2007476"/>
                    <a:gd name="connsiteX0" fmla="*/ 1870841 w 2911365"/>
                    <a:gd name="connsiteY0" fmla="*/ 101162 h 2007476"/>
                    <a:gd name="connsiteX1" fmla="*/ 1466193 w 2911365"/>
                    <a:gd name="connsiteY1" fmla="*/ 202324 h 2007476"/>
                    <a:gd name="connsiteX2" fmla="*/ 1061545 w 2911365"/>
                    <a:gd name="connsiteY2" fmla="*/ 101162 h 2007476"/>
                    <a:gd name="connsiteX3" fmla="*/ 1466193 w 2911365"/>
                    <a:gd name="connsiteY3" fmla="*/ 0 h 2007476"/>
                    <a:gd name="connsiteX4" fmla="*/ 1870841 w 2911365"/>
                    <a:gd name="connsiteY4" fmla="*/ 101162 h 2007476"/>
                    <a:gd name="connsiteX5" fmla="*/ 2911365 w 2911365"/>
                    <a:gd name="connsiteY5" fmla="*/ 1559472 h 2007476"/>
                    <a:gd name="connsiteX6" fmla="*/ 1476704 w 2911365"/>
                    <a:gd name="connsiteY6" fmla="*/ 1986455 h 2007476"/>
                    <a:gd name="connsiteX7" fmla="*/ 0 w 2911365"/>
                    <a:gd name="connsiteY7" fmla="*/ 1513488 h 2007476"/>
                    <a:gd name="connsiteX8" fmla="*/ 1061545 w 2911365"/>
                    <a:gd name="connsiteY8" fmla="*/ 101162 h 2007476"/>
                    <a:gd name="connsiteX0" fmla="*/ 1061545 w 2911365"/>
                    <a:gd name="connsiteY0" fmla="*/ 101162 h 2039107"/>
                    <a:gd name="connsiteX1" fmla="*/ 1466193 w 2911365"/>
                    <a:gd name="connsiteY1" fmla="*/ 202324 h 2039107"/>
                    <a:gd name="connsiteX2" fmla="*/ 1870841 w 2911365"/>
                    <a:gd name="connsiteY2" fmla="*/ 101162 h 2039107"/>
                    <a:gd name="connsiteX3" fmla="*/ 2911365 w 2911365"/>
                    <a:gd name="connsiteY3" fmla="*/ 1548962 h 2039107"/>
                    <a:gd name="connsiteX4" fmla="*/ 1476703 w 2911365"/>
                    <a:gd name="connsiteY4" fmla="*/ 2007476 h 2039107"/>
                    <a:gd name="connsiteX5" fmla="*/ 21021 w 2911365"/>
                    <a:gd name="connsiteY5" fmla="*/ 1506921 h 2039107"/>
                    <a:gd name="connsiteX6" fmla="*/ 1061545 w 2911365"/>
                    <a:gd name="connsiteY6" fmla="*/ 101162 h 2039107"/>
                    <a:gd name="connsiteX0" fmla="*/ 1061545 w 2911365"/>
                    <a:gd name="connsiteY0" fmla="*/ 101162 h 2039107"/>
                    <a:gd name="connsiteX1" fmla="*/ 1466193 w 2911365"/>
                    <a:gd name="connsiteY1" fmla="*/ 0 h 2039107"/>
                    <a:gd name="connsiteX2" fmla="*/ 1870841 w 2911365"/>
                    <a:gd name="connsiteY2" fmla="*/ 101162 h 2039107"/>
                    <a:gd name="connsiteX3" fmla="*/ 1466193 w 2911365"/>
                    <a:gd name="connsiteY3" fmla="*/ 202324 h 2039107"/>
                    <a:gd name="connsiteX4" fmla="*/ 1061545 w 2911365"/>
                    <a:gd name="connsiteY4" fmla="*/ 101162 h 2039107"/>
                    <a:gd name="connsiteX0" fmla="*/ 1870841 w 2911365"/>
                    <a:gd name="connsiteY0" fmla="*/ 101162 h 2039107"/>
                    <a:gd name="connsiteX1" fmla="*/ 1466193 w 2911365"/>
                    <a:gd name="connsiteY1" fmla="*/ 202324 h 2039107"/>
                    <a:gd name="connsiteX2" fmla="*/ 1061545 w 2911365"/>
                    <a:gd name="connsiteY2" fmla="*/ 101162 h 2039107"/>
                    <a:gd name="connsiteX3" fmla="*/ 1466193 w 2911365"/>
                    <a:gd name="connsiteY3" fmla="*/ 0 h 2039107"/>
                    <a:gd name="connsiteX4" fmla="*/ 1870841 w 2911365"/>
                    <a:gd name="connsiteY4" fmla="*/ 101162 h 2039107"/>
                    <a:gd name="connsiteX5" fmla="*/ 2911365 w 2911365"/>
                    <a:gd name="connsiteY5" fmla="*/ 1559472 h 2039107"/>
                    <a:gd name="connsiteX6" fmla="*/ 1476704 w 2911365"/>
                    <a:gd name="connsiteY6" fmla="*/ 2039007 h 2039107"/>
                    <a:gd name="connsiteX7" fmla="*/ 0 w 2911365"/>
                    <a:gd name="connsiteY7" fmla="*/ 1513488 h 2039107"/>
                    <a:gd name="connsiteX8" fmla="*/ 1061545 w 2911365"/>
                    <a:gd name="connsiteY8" fmla="*/ 101162 h 2039107"/>
                    <a:gd name="connsiteX0" fmla="*/ 1061545 w 2911365"/>
                    <a:gd name="connsiteY0" fmla="*/ 101162 h 2140674"/>
                    <a:gd name="connsiteX1" fmla="*/ 1466193 w 2911365"/>
                    <a:gd name="connsiteY1" fmla="*/ 202324 h 2140674"/>
                    <a:gd name="connsiteX2" fmla="*/ 1870841 w 2911365"/>
                    <a:gd name="connsiteY2" fmla="*/ 101162 h 2140674"/>
                    <a:gd name="connsiteX3" fmla="*/ 2911365 w 2911365"/>
                    <a:gd name="connsiteY3" fmla="*/ 1548962 h 2140674"/>
                    <a:gd name="connsiteX4" fmla="*/ 1476703 w 2911365"/>
                    <a:gd name="connsiteY4" fmla="*/ 2007476 h 2140674"/>
                    <a:gd name="connsiteX5" fmla="*/ 1408388 w 2911365"/>
                    <a:gd name="connsiteY5" fmla="*/ 2116021 h 2140674"/>
                    <a:gd name="connsiteX6" fmla="*/ 21021 w 2911365"/>
                    <a:gd name="connsiteY6" fmla="*/ 1506921 h 2140674"/>
                    <a:gd name="connsiteX7" fmla="*/ 1061545 w 2911365"/>
                    <a:gd name="connsiteY7" fmla="*/ 101162 h 2140674"/>
                    <a:gd name="connsiteX0" fmla="*/ 1061545 w 2911365"/>
                    <a:gd name="connsiteY0" fmla="*/ 101162 h 2140674"/>
                    <a:gd name="connsiteX1" fmla="*/ 1466193 w 2911365"/>
                    <a:gd name="connsiteY1" fmla="*/ 0 h 2140674"/>
                    <a:gd name="connsiteX2" fmla="*/ 1870841 w 2911365"/>
                    <a:gd name="connsiteY2" fmla="*/ 101162 h 2140674"/>
                    <a:gd name="connsiteX3" fmla="*/ 1466193 w 2911365"/>
                    <a:gd name="connsiteY3" fmla="*/ 202324 h 2140674"/>
                    <a:gd name="connsiteX4" fmla="*/ 1061545 w 2911365"/>
                    <a:gd name="connsiteY4" fmla="*/ 101162 h 2140674"/>
                    <a:gd name="connsiteX0" fmla="*/ 1870841 w 2911365"/>
                    <a:gd name="connsiteY0" fmla="*/ 101162 h 2140674"/>
                    <a:gd name="connsiteX1" fmla="*/ 1466193 w 2911365"/>
                    <a:gd name="connsiteY1" fmla="*/ 202324 h 2140674"/>
                    <a:gd name="connsiteX2" fmla="*/ 1061545 w 2911365"/>
                    <a:gd name="connsiteY2" fmla="*/ 101162 h 2140674"/>
                    <a:gd name="connsiteX3" fmla="*/ 1466193 w 2911365"/>
                    <a:gd name="connsiteY3" fmla="*/ 0 h 2140674"/>
                    <a:gd name="connsiteX4" fmla="*/ 1870841 w 2911365"/>
                    <a:gd name="connsiteY4" fmla="*/ 101162 h 2140674"/>
                    <a:gd name="connsiteX5" fmla="*/ 2911365 w 2911365"/>
                    <a:gd name="connsiteY5" fmla="*/ 1559472 h 2140674"/>
                    <a:gd name="connsiteX6" fmla="*/ 1476704 w 2911365"/>
                    <a:gd name="connsiteY6" fmla="*/ 2039007 h 2140674"/>
                    <a:gd name="connsiteX7" fmla="*/ 0 w 2911365"/>
                    <a:gd name="connsiteY7" fmla="*/ 1513488 h 2140674"/>
                    <a:gd name="connsiteX8" fmla="*/ 1061545 w 2911365"/>
                    <a:gd name="connsiteY8" fmla="*/ 101162 h 2140674"/>
                    <a:gd name="connsiteX0" fmla="*/ 1061545 w 2911365"/>
                    <a:gd name="connsiteY0" fmla="*/ 101162 h 2140674"/>
                    <a:gd name="connsiteX1" fmla="*/ 1466193 w 2911365"/>
                    <a:gd name="connsiteY1" fmla="*/ 202324 h 2140674"/>
                    <a:gd name="connsiteX2" fmla="*/ 1870841 w 2911365"/>
                    <a:gd name="connsiteY2" fmla="*/ 101162 h 2140674"/>
                    <a:gd name="connsiteX3" fmla="*/ 2911365 w 2911365"/>
                    <a:gd name="connsiteY3" fmla="*/ 1548962 h 2140674"/>
                    <a:gd name="connsiteX4" fmla="*/ 1476703 w 2911365"/>
                    <a:gd name="connsiteY4" fmla="*/ 2007476 h 2140674"/>
                    <a:gd name="connsiteX5" fmla="*/ 1408388 w 2911365"/>
                    <a:gd name="connsiteY5" fmla="*/ 2116021 h 2140674"/>
                    <a:gd name="connsiteX6" fmla="*/ 21021 w 2911365"/>
                    <a:gd name="connsiteY6" fmla="*/ 1506921 h 2140674"/>
                    <a:gd name="connsiteX7" fmla="*/ 1061545 w 2911365"/>
                    <a:gd name="connsiteY7" fmla="*/ 101162 h 2140674"/>
                    <a:gd name="connsiteX0" fmla="*/ 1061545 w 2911365"/>
                    <a:gd name="connsiteY0" fmla="*/ 101162 h 2140674"/>
                    <a:gd name="connsiteX1" fmla="*/ 1466193 w 2911365"/>
                    <a:gd name="connsiteY1" fmla="*/ 0 h 2140674"/>
                    <a:gd name="connsiteX2" fmla="*/ 1870841 w 2911365"/>
                    <a:gd name="connsiteY2" fmla="*/ 101162 h 2140674"/>
                    <a:gd name="connsiteX3" fmla="*/ 1466193 w 2911365"/>
                    <a:gd name="connsiteY3" fmla="*/ 202324 h 2140674"/>
                    <a:gd name="connsiteX4" fmla="*/ 1061545 w 2911365"/>
                    <a:gd name="connsiteY4" fmla="*/ 101162 h 2140674"/>
                    <a:gd name="connsiteX0" fmla="*/ 1870841 w 2911365"/>
                    <a:gd name="connsiteY0" fmla="*/ 101162 h 2140674"/>
                    <a:gd name="connsiteX1" fmla="*/ 1466193 w 2911365"/>
                    <a:gd name="connsiteY1" fmla="*/ 202324 h 2140674"/>
                    <a:gd name="connsiteX2" fmla="*/ 1061545 w 2911365"/>
                    <a:gd name="connsiteY2" fmla="*/ 101162 h 2140674"/>
                    <a:gd name="connsiteX3" fmla="*/ 1466193 w 2911365"/>
                    <a:gd name="connsiteY3" fmla="*/ 0 h 2140674"/>
                    <a:gd name="connsiteX4" fmla="*/ 1870841 w 2911365"/>
                    <a:gd name="connsiteY4" fmla="*/ 101162 h 2140674"/>
                    <a:gd name="connsiteX5" fmla="*/ 2911365 w 2911365"/>
                    <a:gd name="connsiteY5" fmla="*/ 1559472 h 2140674"/>
                    <a:gd name="connsiteX6" fmla="*/ 0 w 2911365"/>
                    <a:gd name="connsiteY6" fmla="*/ 1513488 h 2140674"/>
                    <a:gd name="connsiteX7" fmla="*/ 1061545 w 2911365"/>
                    <a:gd name="connsiteY7" fmla="*/ 101162 h 2140674"/>
                    <a:gd name="connsiteX0" fmla="*/ 1061545 w 2911365"/>
                    <a:gd name="connsiteY0" fmla="*/ 101162 h 2116171"/>
                    <a:gd name="connsiteX1" fmla="*/ 1466193 w 2911365"/>
                    <a:gd name="connsiteY1" fmla="*/ 202324 h 2116171"/>
                    <a:gd name="connsiteX2" fmla="*/ 1870841 w 2911365"/>
                    <a:gd name="connsiteY2" fmla="*/ 101162 h 2116171"/>
                    <a:gd name="connsiteX3" fmla="*/ 2911365 w 2911365"/>
                    <a:gd name="connsiteY3" fmla="*/ 1548962 h 2116171"/>
                    <a:gd name="connsiteX4" fmla="*/ 1408388 w 2911365"/>
                    <a:gd name="connsiteY4" fmla="*/ 2116021 h 2116171"/>
                    <a:gd name="connsiteX5" fmla="*/ 21021 w 2911365"/>
                    <a:gd name="connsiteY5" fmla="*/ 1506921 h 2116171"/>
                    <a:gd name="connsiteX6" fmla="*/ 1061545 w 2911365"/>
                    <a:gd name="connsiteY6" fmla="*/ 101162 h 2116171"/>
                    <a:gd name="connsiteX0" fmla="*/ 1061545 w 2911365"/>
                    <a:gd name="connsiteY0" fmla="*/ 101162 h 2116171"/>
                    <a:gd name="connsiteX1" fmla="*/ 1466193 w 2911365"/>
                    <a:gd name="connsiteY1" fmla="*/ 0 h 2116171"/>
                    <a:gd name="connsiteX2" fmla="*/ 1870841 w 2911365"/>
                    <a:gd name="connsiteY2" fmla="*/ 101162 h 2116171"/>
                    <a:gd name="connsiteX3" fmla="*/ 1466193 w 2911365"/>
                    <a:gd name="connsiteY3" fmla="*/ 202324 h 2116171"/>
                    <a:gd name="connsiteX4" fmla="*/ 1061545 w 2911365"/>
                    <a:gd name="connsiteY4" fmla="*/ 101162 h 2116171"/>
                    <a:gd name="connsiteX0" fmla="*/ 1870841 w 2911365"/>
                    <a:gd name="connsiteY0" fmla="*/ 101162 h 2116171"/>
                    <a:gd name="connsiteX1" fmla="*/ 1466193 w 2911365"/>
                    <a:gd name="connsiteY1" fmla="*/ 202324 h 2116171"/>
                    <a:gd name="connsiteX2" fmla="*/ 1061545 w 2911365"/>
                    <a:gd name="connsiteY2" fmla="*/ 101162 h 2116171"/>
                    <a:gd name="connsiteX3" fmla="*/ 1466193 w 2911365"/>
                    <a:gd name="connsiteY3" fmla="*/ 0 h 2116171"/>
                    <a:gd name="connsiteX4" fmla="*/ 1870841 w 2911365"/>
                    <a:gd name="connsiteY4" fmla="*/ 101162 h 2116171"/>
                    <a:gd name="connsiteX5" fmla="*/ 2911365 w 2911365"/>
                    <a:gd name="connsiteY5" fmla="*/ 1559472 h 2116171"/>
                    <a:gd name="connsiteX6" fmla="*/ 0 w 2911365"/>
                    <a:gd name="connsiteY6" fmla="*/ 1513488 h 2116171"/>
                    <a:gd name="connsiteX7" fmla="*/ 1061545 w 2911365"/>
                    <a:gd name="connsiteY7" fmla="*/ 101162 h 2116171"/>
                    <a:gd name="connsiteX0" fmla="*/ 1061545 w 2911365"/>
                    <a:gd name="connsiteY0" fmla="*/ 101162 h 1717281"/>
                    <a:gd name="connsiteX1" fmla="*/ 1466193 w 2911365"/>
                    <a:gd name="connsiteY1" fmla="*/ 202324 h 1717281"/>
                    <a:gd name="connsiteX2" fmla="*/ 1870841 w 2911365"/>
                    <a:gd name="connsiteY2" fmla="*/ 101162 h 1717281"/>
                    <a:gd name="connsiteX3" fmla="*/ 2911365 w 2911365"/>
                    <a:gd name="connsiteY3" fmla="*/ 1548962 h 1717281"/>
                    <a:gd name="connsiteX4" fmla="*/ 21021 w 2911365"/>
                    <a:gd name="connsiteY4" fmla="*/ 1506921 h 1717281"/>
                    <a:gd name="connsiteX5" fmla="*/ 1061545 w 2911365"/>
                    <a:gd name="connsiteY5" fmla="*/ 101162 h 1717281"/>
                    <a:gd name="connsiteX0" fmla="*/ 1061545 w 2911365"/>
                    <a:gd name="connsiteY0" fmla="*/ 101162 h 1717281"/>
                    <a:gd name="connsiteX1" fmla="*/ 1466193 w 2911365"/>
                    <a:gd name="connsiteY1" fmla="*/ 0 h 1717281"/>
                    <a:gd name="connsiteX2" fmla="*/ 1870841 w 2911365"/>
                    <a:gd name="connsiteY2" fmla="*/ 101162 h 1717281"/>
                    <a:gd name="connsiteX3" fmla="*/ 1466193 w 2911365"/>
                    <a:gd name="connsiteY3" fmla="*/ 202324 h 1717281"/>
                    <a:gd name="connsiteX4" fmla="*/ 1061545 w 2911365"/>
                    <a:gd name="connsiteY4" fmla="*/ 101162 h 1717281"/>
                    <a:gd name="connsiteX0" fmla="*/ 1870841 w 2911365"/>
                    <a:gd name="connsiteY0" fmla="*/ 101162 h 1717281"/>
                    <a:gd name="connsiteX1" fmla="*/ 1466193 w 2911365"/>
                    <a:gd name="connsiteY1" fmla="*/ 202324 h 1717281"/>
                    <a:gd name="connsiteX2" fmla="*/ 1061545 w 2911365"/>
                    <a:gd name="connsiteY2" fmla="*/ 101162 h 1717281"/>
                    <a:gd name="connsiteX3" fmla="*/ 1466193 w 2911365"/>
                    <a:gd name="connsiteY3" fmla="*/ 0 h 1717281"/>
                    <a:gd name="connsiteX4" fmla="*/ 1870841 w 2911365"/>
                    <a:gd name="connsiteY4" fmla="*/ 101162 h 1717281"/>
                    <a:gd name="connsiteX5" fmla="*/ 2911365 w 2911365"/>
                    <a:gd name="connsiteY5" fmla="*/ 1559472 h 1717281"/>
                    <a:gd name="connsiteX6" fmla="*/ 0 w 2911365"/>
                    <a:gd name="connsiteY6" fmla="*/ 1513488 h 1717281"/>
                    <a:gd name="connsiteX7" fmla="*/ 1061545 w 2911365"/>
                    <a:gd name="connsiteY7" fmla="*/ 101162 h 1717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911365" h="1717281" stroke="0" extrusionOk="0">
                      <a:moveTo>
                        <a:pt x="1061545" y="101162"/>
                      </a:moveTo>
                      <a:cubicBezTo>
                        <a:pt x="1061545" y="157032"/>
                        <a:pt x="1242712" y="202324"/>
                        <a:pt x="1466193" y="202324"/>
                      </a:cubicBezTo>
                      <a:cubicBezTo>
                        <a:pt x="1689674" y="202324"/>
                        <a:pt x="1870841" y="157032"/>
                        <a:pt x="1870841" y="101162"/>
                      </a:cubicBezTo>
                      <a:lnTo>
                        <a:pt x="2911365" y="1548962"/>
                      </a:lnTo>
                      <a:cubicBezTo>
                        <a:pt x="2603062" y="1783255"/>
                        <a:pt x="329324" y="1748221"/>
                        <a:pt x="21021" y="1506921"/>
                      </a:cubicBezTo>
                      <a:lnTo>
                        <a:pt x="1061545" y="101162"/>
                      </a:lnTo>
                      <a:close/>
                    </a:path>
                    <a:path w="2911365" h="1717281" fill="lighten" stroke="0" extrusionOk="0">
                      <a:moveTo>
                        <a:pt x="1061545" y="101162"/>
                      </a:moveTo>
                      <a:cubicBezTo>
                        <a:pt x="1061545" y="45292"/>
                        <a:pt x="1242712" y="0"/>
                        <a:pt x="1466193" y="0"/>
                      </a:cubicBezTo>
                      <a:cubicBezTo>
                        <a:pt x="1689674" y="0"/>
                        <a:pt x="1870841" y="45292"/>
                        <a:pt x="1870841" y="101162"/>
                      </a:cubicBezTo>
                      <a:cubicBezTo>
                        <a:pt x="1870841" y="157032"/>
                        <a:pt x="1689674" y="202324"/>
                        <a:pt x="1466193" y="202324"/>
                      </a:cubicBezTo>
                      <a:cubicBezTo>
                        <a:pt x="1242712" y="202324"/>
                        <a:pt x="1061545" y="157032"/>
                        <a:pt x="1061545" y="101162"/>
                      </a:cubicBezTo>
                      <a:close/>
                    </a:path>
                    <a:path w="2911365" h="1717281" fill="none" extrusionOk="0">
                      <a:moveTo>
                        <a:pt x="1870841" y="101162"/>
                      </a:moveTo>
                      <a:cubicBezTo>
                        <a:pt x="1870841" y="157032"/>
                        <a:pt x="1689674" y="202324"/>
                        <a:pt x="1466193" y="202324"/>
                      </a:cubicBezTo>
                      <a:cubicBezTo>
                        <a:pt x="1242712" y="202324"/>
                        <a:pt x="1061545" y="157032"/>
                        <a:pt x="1061545" y="101162"/>
                      </a:cubicBezTo>
                      <a:cubicBezTo>
                        <a:pt x="1061545" y="45292"/>
                        <a:pt x="1242712" y="0"/>
                        <a:pt x="1466193" y="0"/>
                      </a:cubicBezTo>
                      <a:cubicBezTo>
                        <a:pt x="1689674" y="0"/>
                        <a:pt x="1870841" y="45292"/>
                        <a:pt x="1870841" y="101162"/>
                      </a:cubicBezTo>
                      <a:lnTo>
                        <a:pt x="2911365" y="1559472"/>
                      </a:lnTo>
                      <a:cubicBezTo>
                        <a:pt x="2599558" y="1794860"/>
                        <a:pt x="308303" y="1756540"/>
                        <a:pt x="0" y="1513488"/>
                      </a:cubicBezTo>
                      <a:cubicBezTo>
                        <a:pt x="171669" y="1282698"/>
                        <a:pt x="860097" y="380069"/>
                        <a:pt x="1061545" y="101162"/>
                      </a:cubicBezTo>
                    </a:path>
                  </a:pathLst>
                </a:custGeom>
                <a:noFill/>
                <a:ln w="12700" cap="rnd" cmpd="sng" algn="ctr">
                  <a:solidFill>
                    <a:srgbClr val="052F61">
                      <a:shade val="50000"/>
                      <a:hueMod val="94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Ovale 73">
                  <a:extLst>
                    <a:ext uri="{FF2B5EF4-FFF2-40B4-BE49-F238E27FC236}">
                      <a16:creationId xmlns:a16="http://schemas.microsoft.com/office/drawing/2014/main" id="{C7768C84-B5F1-47BA-921B-5546A8B55C94}"/>
                    </a:ext>
                  </a:extLst>
                </p:cNvPr>
                <p:cNvSpPr/>
                <p:nvPr/>
              </p:nvSpPr>
              <p:spPr>
                <a:xfrm>
                  <a:off x="5055474" y="2818078"/>
                  <a:ext cx="2911365" cy="409250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2700" cap="rnd" cmpd="sng" algn="ctr">
                  <a:solidFill>
                    <a:srgbClr val="052F61">
                      <a:shade val="50000"/>
                      <a:hueMod val="94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5" name="Ovale 74">
                  <a:extLst>
                    <a:ext uri="{FF2B5EF4-FFF2-40B4-BE49-F238E27FC236}">
                      <a16:creationId xmlns:a16="http://schemas.microsoft.com/office/drawing/2014/main" id="{07B640EF-A7D0-4CBA-B947-34994F2BF7F0}"/>
                    </a:ext>
                  </a:extLst>
                </p:cNvPr>
                <p:cNvSpPr/>
                <p:nvPr/>
              </p:nvSpPr>
              <p:spPr>
                <a:xfrm>
                  <a:off x="6261293" y="1494896"/>
                  <a:ext cx="528390" cy="131363"/>
                </a:xfrm>
                <a:prstGeom prst="ellipse">
                  <a:avLst/>
                </a:prstGeom>
                <a:solidFill>
                  <a:sysClr val="windowText" lastClr="000000"/>
                </a:solidFill>
                <a:ln w="12700" cap="rnd" cmpd="sng" algn="ctr">
                  <a:solidFill>
                    <a:srgbClr val="052F61">
                      <a:shade val="50000"/>
                      <a:hueMod val="94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2" name="Onda 20">
                <a:extLst>
                  <a:ext uri="{FF2B5EF4-FFF2-40B4-BE49-F238E27FC236}">
                    <a16:creationId xmlns:a16="http://schemas.microsoft.com/office/drawing/2014/main" id="{F8475134-E29A-4DB7-8B20-8B10D1DB65DA}"/>
                  </a:ext>
                </a:extLst>
              </p:cNvPr>
              <p:cNvSpPr/>
              <p:nvPr/>
            </p:nvSpPr>
            <p:spPr>
              <a:xfrm rot="16200000" flipV="1">
                <a:off x="2907486" y="1562890"/>
                <a:ext cx="1497632" cy="631757"/>
              </a:xfrm>
              <a:custGeom>
                <a:avLst/>
                <a:gdLst>
                  <a:gd name="connsiteX0" fmla="*/ 0 w 1458426"/>
                  <a:gd name="connsiteY0" fmla="*/ 149247 h 746234"/>
                  <a:gd name="connsiteX1" fmla="*/ 1458426 w 1458426"/>
                  <a:gd name="connsiteY1" fmla="*/ 149247 h 746234"/>
                  <a:gd name="connsiteX2" fmla="*/ 1458426 w 1458426"/>
                  <a:gd name="connsiteY2" fmla="*/ 596987 h 746234"/>
                  <a:gd name="connsiteX3" fmla="*/ 0 w 1458426"/>
                  <a:gd name="connsiteY3" fmla="*/ 596987 h 746234"/>
                  <a:gd name="connsiteX4" fmla="*/ 0 w 1458426"/>
                  <a:gd name="connsiteY4" fmla="*/ 149247 h 746234"/>
                  <a:gd name="connsiteX0" fmla="*/ 0 w 1458426"/>
                  <a:gd name="connsiteY0" fmla="*/ 143614 h 772333"/>
                  <a:gd name="connsiteX1" fmla="*/ 1458426 w 1458426"/>
                  <a:gd name="connsiteY1" fmla="*/ 143614 h 772333"/>
                  <a:gd name="connsiteX2" fmla="*/ 1458426 w 1458426"/>
                  <a:gd name="connsiteY2" fmla="*/ 633395 h 772333"/>
                  <a:gd name="connsiteX3" fmla="*/ 0 w 1458426"/>
                  <a:gd name="connsiteY3" fmla="*/ 591354 h 772333"/>
                  <a:gd name="connsiteX4" fmla="*/ 0 w 1458426"/>
                  <a:gd name="connsiteY4" fmla="*/ 143614 h 772333"/>
                  <a:gd name="connsiteX0" fmla="*/ 0 w 1458426"/>
                  <a:gd name="connsiteY0" fmla="*/ 9678 h 638397"/>
                  <a:gd name="connsiteX1" fmla="*/ 1082564 w 1458426"/>
                  <a:gd name="connsiteY1" fmla="*/ 395432 h 638397"/>
                  <a:gd name="connsiteX2" fmla="*/ 1458426 w 1458426"/>
                  <a:gd name="connsiteY2" fmla="*/ 9678 h 638397"/>
                  <a:gd name="connsiteX3" fmla="*/ 1458426 w 1458426"/>
                  <a:gd name="connsiteY3" fmla="*/ 499459 h 638397"/>
                  <a:gd name="connsiteX4" fmla="*/ 0 w 1458426"/>
                  <a:gd name="connsiteY4" fmla="*/ 457418 h 638397"/>
                  <a:gd name="connsiteX5" fmla="*/ 0 w 1458426"/>
                  <a:gd name="connsiteY5" fmla="*/ 9678 h 638397"/>
                  <a:gd name="connsiteX0" fmla="*/ 0 w 1458426"/>
                  <a:gd name="connsiteY0" fmla="*/ 9678 h 551421"/>
                  <a:gd name="connsiteX1" fmla="*/ 1082564 w 1458426"/>
                  <a:gd name="connsiteY1" fmla="*/ 395432 h 551421"/>
                  <a:gd name="connsiteX2" fmla="*/ 1458426 w 1458426"/>
                  <a:gd name="connsiteY2" fmla="*/ 9678 h 551421"/>
                  <a:gd name="connsiteX3" fmla="*/ 1458426 w 1458426"/>
                  <a:gd name="connsiteY3" fmla="*/ 499459 h 551421"/>
                  <a:gd name="connsiteX4" fmla="*/ 924909 w 1458426"/>
                  <a:gd name="connsiteY4" fmla="*/ 521557 h 551421"/>
                  <a:gd name="connsiteX5" fmla="*/ 0 w 1458426"/>
                  <a:gd name="connsiteY5" fmla="*/ 457418 h 551421"/>
                  <a:gd name="connsiteX6" fmla="*/ 0 w 1458426"/>
                  <a:gd name="connsiteY6" fmla="*/ 9678 h 551421"/>
                  <a:gd name="connsiteX0" fmla="*/ 0 w 1458426"/>
                  <a:gd name="connsiteY0" fmla="*/ 9678 h 551421"/>
                  <a:gd name="connsiteX1" fmla="*/ 1082564 w 1458426"/>
                  <a:gd name="connsiteY1" fmla="*/ 395432 h 551421"/>
                  <a:gd name="connsiteX2" fmla="*/ 1458426 w 1458426"/>
                  <a:gd name="connsiteY2" fmla="*/ 9678 h 551421"/>
                  <a:gd name="connsiteX3" fmla="*/ 1458426 w 1458426"/>
                  <a:gd name="connsiteY3" fmla="*/ 499459 h 551421"/>
                  <a:gd name="connsiteX4" fmla="*/ 924909 w 1458426"/>
                  <a:gd name="connsiteY4" fmla="*/ 521557 h 551421"/>
                  <a:gd name="connsiteX5" fmla="*/ 252247 w 1458426"/>
                  <a:gd name="connsiteY5" fmla="*/ 300839 h 551421"/>
                  <a:gd name="connsiteX6" fmla="*/ 0 w 1458426"/>
                  <a:gd name="connsiteY6" fmla="*/ 457418 h 551421"/>
                  <a:gd name="connsiteX7" fmla="*/ 0 w 1458426"/>
                  <a:gd name="connsiteY7" fmla="*/ 9678 h 551421"/>
                  <a:gd name="connsiteX0" fmla="*/ 0 w 1458426"/>
                  <a:gd name="connsiteY0" fmla="*/ 8283 h 550026"/>
                  <a:gd name="connsiteX1" fmla="*/ 1082564 w 1458426"/>
                  <a:gd name="connsiteY1" fmla="*/ 394037 h 550026"/>
                  <a:gd name="connsiteX2" fmla="*/ 1458426 w 1458426"/>
                  <a:gd name="connsiteY2" fmla="*/ 50324 h 550026"/>
                  <a:gd name="connsiteX3" fmla="*/ 1458426 w 1458426"/>
                  <a:gd name="connsiteY3" fmla="*/ 498064 h 550026"/>
                  <a:gd name="connsiteX4" fmla="*/ 924909 w 1458426"/>
                  <a:gd name="connsiteY4" fmla="*/ 520162 h 550026"/>
                  <a:gd name="connsiteX5" fmla="*/ 252247 w 1458426"/>
                  <a:gd name="connsiteY5" fmla="*/ 299444 h 550026"/>
                  <a:gd name="connsiteX6" fmla="*/ 0 w 1458426"/>
                  <a:gd name="connsiteY6" fmla="*/ 456023 h 550026"/>
                  <a:gd name="connsiteX7" fmla="*/ 0 w 1458426"/>
                  <a:gd name="connsiteY7" fmla="*/ 8283 h 550026"/>
                  <a:gd name="connsiteX0" fmla="*/ 31531 w 1489957"/>
                  <a:gd name="connsiteY0" fmla="*/ 8283 h 666439"/>
                  <a:gd name="connsiteX1" fmla="*/ 1114095 w 1489957"/>
                  <a:gd name="connsiteY1" fmla="*/ 394037 h 666439"/>
                  <a:gd name="connsiteX2" fmla="*/ 1489957 w 1489957"/>
                  <a:gd name="connsiteY2" fmla="*/ 50324 h 666439"/>
                  <a:gd name="connsiteX3" fmla="*/ 1489957 w 1489957"/>
                  <a:gd name="connsiteY3" fmla="*/ 498064 h 666439"/>
                  <a:gd name="connsiteX4" fmla="*/ 956440 w 1489957"/>
                  <a:gd name="connsiteY4" fmla="*/ 520162 h 666439"/>
                  <a:gd name="connsiteX5" fmla="*/ 283778 w 1489957"/>
                  <a:gd name="connsiteY5" fmla="*/ 299444 h 666439"/>
                  <a:gd name="connsiteX6" fmla="*/ 0 w 1489957"/>
                  <a:gd name="connsiteY6" fmla="*/ 655720 h 666439"/>
                  <a:gd name="connsiteX7" fmla="*/ 31531 w 1489957"/>
                  <a:gd name="connsiteY7" fmla="*/ 8283 h 666439"/>
                  <a:gd name="connsiteX0" fmla="*/ 10510 w 1489957"/>
                  <a:gd name="connsiteY0" fmla="*/ 136647 h 626638"/>
                  <a:gd name="connsiteX1" fmla="*/ 1114095 w 1489957"/>
                  <a:gd name="connsiteY1" fmla="*/ 354236 h 626638"/>
                  <a:gd name="connsiteX2" fmla="*/ 1489957 w 1489957"/>
                  <a:gd name="connsiteY2" fmla="*/ 10523 h 626638"/>
                  <a:gd name="connsiteX3" fmla="*/ 1489957 w 1489957"/>
                  <a:gd name="connsiteY3" fmla="*/ 458263 h 626638"/>
                  <a:gd name="connsiteX4" fmla="*/ 956440 w 1489957"/>
                  <a:gd name="connsiteY4" fmla="*/ 480361 h 626638"/>
                  <a:gd name="connsiteX5" fmla="*/ 283778 w 1489957"/>
                  <a:gd name="connsiteY5" fmla="*/ 259643 h 626638"/>
                  <a:gd name="connsiteX6" fmla="*/ 0 w 1489957"/>
                  <a:gd name="connsiteY6" fmla="*/ 615919 h 626638"/>
                  <a:gd name="connsiteX7" fmla="*/ 10510 w 1489957"/>
                  <a:gd name="connsiteY7" fmla="*/ 136647 h 626638"/>
                  <a:gd name="connsiteX0" fmla="*/ 10510 w 1489957"/>
                  <a:gd name="connsiteY0" fmla="*/ 137935 h 627926"/>
                  <a:gd name="connsiteX1" fmla="*/ 1103585 w 1489957"/>
                  <a:gd name="connsiteY1" fmla="*/ 302973 h 627926"/>
                  <a:gd name="connsiteX2" fmla="*/ 1489957 w 1489957"/>
                  <a:gd name="connsiteY2" fmla="*/ 11811 h 627926"/>
                  <a:gd name="connsiteX3" fmla="*/ 1489957 w 1489957"/>
                  <a:gd name="connsiteY3" fmla="*/ 459551 h 627926"/>
                  <a:gd name="connsiteX4" fmla="*/ 956440 w 1489957"/>
                  <a:gd name="connsiteY4" fmla="*/ 481649 h 627926"/>
                  <a:gd name="connsiteX5" fmla="*/ 283778 w 1489957"/>
                  <a:gd name="connsiteY5" fmla="*/ 260931 h 627926"/>
                  <a:gd name="connsiteX6" fmla="*/ 0 w 1489957"/>
                  <a:gd name="connsiteY6" fmla="*/ 617207 h 627926"/>
                  <a:gd name="connsiteX7" fmla="*/ 10510 w 1489957"/>
                  <a:gd name="connsiteY7" fmla="*/ 137935 h 627926"/>
                  <a:gd name="connsiteX0" fmla="*/ 10510 w 1489957"/>
                  <a:gd name="connsiteY0" fmla="*/ 137935 h 629440"/>
                  <a:gd name="connsiteX1" fmla="*/ 1103585 w 1489957"/>
                  <a:gd name="connsiteY1" fmla="*/ 302973 h 629440"/>
                  <a:gd name="connsiteX2" fmla="*/ 1489957 w 1489957"/>
                  <a:gd name="connsiteY2" fmla="*/ 11811 h 629440"/>
                  <a:gd name="connsiteX3" fmla="*/ 1489957 w 1489957"/>
                  <a:gd name="connsiteY3" fmla="*/ 459551 h 629440"/>
                  <a:gd name="connsiteX4" fmla="*/ 956440 w 1489957"/>
                  <a:gd name="connsiteY4" fmla="*/ 481649 h 629440"/>
                  <a:gd name="connsiteX5" fmla="*/ 462454 w 1489957"/>
                  <a:gd name="connsiteY5" fmla="*/ 323993 h 629440"/>
                  <a:gd name="connsiteX6" fmla="*/ 0 w 1489957"/>
                  <a:gd name="connsiteY6" fmla="*/ 617207 h 629440"/>
                  <a:gd name="connsiteX7" fmla="*/ 10510 w 1489957"/>
                  <a:gd name="connsiteY7" fmla="*/ 137935 h 629440"/>
                  <a:gd name="connsiteX0" fmla="*/ 10510 w 1489957"/>
                  <a:gd name="connsiteY0" fmla="*/ 137935 h 629440"/>
                  <a:gd name="connsiteX1" fmla="*/ 1103585 w 1489957"/>
                  <a:gd name="connsiteY1" fmla="*/ 302973 h 629440"/>
                  <a:gd name="connsiteX2" fmla="*/ 1489957 w 1489957"/>
                  <a:gd name="connsiteY2" fmla="*/ 11811 h 629440"/>
                  <a:gd name="connsiteX3" fmla="*/ 1489957 w 1489957"/>
                  <a:gd name="connsiteY3" fmla="*/ 428020 h 629440"/>
                  <a:gd name="connsiteX4" fmla="*/ 956440 w 1489957"/>
                  <a:gd name="connsiteY4" fmla="*/ 481649 h 629440"/>
                  <a:gd name="connsiteX5" fmla="*/ 462454 w 1489957"/>
                  <a:gd name="connsiteY5" fmla="*/ 323993 h 629440"/>
                  <a:gd name="connsiteX6" fmla="*/ 0 w 1489957"/>
                  <a:gd name="connsiteY6" fmla="*/ 617207 h 629440"/>
                  <a:gd name="connsiteX7" fmla="*/ 10510 w 1489957"/>
                  <a:gd name="connsiteY7" fmla="*/ 137935 h 629440"/>
                  <a:gd name="connsiteX0" fmla="*/ 10510 w 1505816"/>
                  <a:gd name="connsiteY0" fmla="*/ 137935 h 629440"/>
                  <a:gd name="connsiteX1" fmla="*/ 1103585 w 1505816"/>
                  <a:gd name="connsiteY1" fmla="*/ 302973 h 629440"/>
                  <a:gd name="connsiteX2" fmla="*/ 1489957 w 1505816"/>
                  <a:gd name="connsiteY2" fmla="*/ 11811 h 629440"/>
                  <a:gd name="connsiteX3" fmla="*/ 1489957 w 1505816"/>
                  <a:gd name="connsiteY3" fmla="*/ 428020 h 629440"/>
                  <a:gd name="connsiteX4" fmla="*/ 1471448 w 1505816"/>
                  <a:gd name="connsiteY4" fmla="*/ 418583 h 629440"/>
                  <a:gd name="connsiteX5" fmla="*/ 956440 w 1505816"/>
                  <a:gd name="connsiteY5" fmla="*/ 481649 h 629440"/>
                  <a:gd name="connsiteX6" fmla="*/ 462454 w 1505816"/>
                  <a:gd name="connsiteY6" fmla="*/ 323993 h 629440"/>
                  <a:gd name="connsiteX7" fmla="*/ 0 w 1505816"/>
                  <a:gd name="connsiteY7" fmla="*/ 617207 h 629440"/>
                  <a:gd name="connsiteX8" fmla="*/ 10510 w 1505816"/>
                  <a:gd name="connsiteY8" fmla="*/ 137935 h 629440"/>
                  <a:gd name="connsiteX0" fmla="*/ 10510 w 1497632"/>
                  <a:gd name="connsiteY0" fmla="*/ 137935 h 629440"/>
                  <a:gd name="connsiteX1" fmla="*/ 1103585 w 1497632"/>
                  <a:gd name="connsiteY1" fmla="*/ 302973 h 629440"/>
                  <a:gd name="connsiteX2" fmla="*/ 1489957 w 1497632"/>
                  <a:gd name="connsiteY2" fmla="*/ 11811 h 629440"/>
                  <a:gd name="connsiteX3" fmla="*/ 1489957 w 1497632"/>
                  <a:gd name="connsiteY3" fmla="*/ 428020 h 629440"/>
                  <a:gd name="connsiteX4" fmla="*/ 1460938 w 1497632"/>
                  <a:gd name="connsiteY4" fmla="*/ 471135 h 629440"/>
                  <a:gd name="connsiteX5" fmla="*/ 956440 w 1497632"/>
                  <a:gd name="connsiteY5" fmla="*/ 481649 h 629440"/>
                  <a:gd name="connsiteX6" fmla="*/ 462454 w 1497632"/>
                  <a:gd name="connsiteY6" fmla="*/ 323993 h 629440"/>
                  <a:gd name="connsiteX7" fmla="*/ 0 w 1497632"/>
                  <a:gd name="connsiteY7" fmla="*/ 617207 h 629440"/>
                  <a:gd name="connsiteX8" fmla="*/ 10510 w 1497632"/>
                  <a:gd name="connsiteY8" fmla="*/ 137935 h 629440"/>
                  <a:gd name="connsiteX0" fmla="*/ 10510 w 1497632"/>
                  <a:gd name="connsiteY0" fmla="*/ 137935 h 629440"/>
                  <a:gd name="connsiteX1" fmla="*/ 1103585 w 1497632"/>
                  <a:gd name="connsiteY1" fmla="*/ 302973 h 629440"/>
                  <a:gd name="connsiteX2" fmla="*/ 1489957 w 1497632"/>
                  <a:gd name="connsiteY2" fmla="*/ 11811 h 629440"/>
                  <a:gd name="connsiteX3" fmla="*/ 1489957 w 1497632"/>
                  <a:gd name="connsiteY3" fmla="*/ 428020 h 629440"/>
                  <a:gd name="connsiteX4" fmla="*/ 1460938 w 1497632"/>
                  <a:gd name="connsiteY4" fmla="*/ 471135 h 629440"/>
                  <a:gd name="connsiteX5" fmla="*/ 1250730 w 1497632"/>
                  <a:gd name="connsiteY5" fmla="*/ 429095 h 629440"/>
                  <a:gd name="connsiteX6" fmla="*/ 956440 w 1497632"/>
                  <a:gd name="connsiteY6" fmla="*/ 481649 h 629440"/>
                  <a:gd name="connsiteX7" fmla="*/ 462454 w 1497632"/>
                  <a:gd name="connsiteY7" fmla="*/ 323993 h 629440"/>
                  <a:gd name="connsiteX8" fmla="*/ 0 w 1497632"/>
                  <a:gd name="connsiteY8" fmla="*/ 617207 h 629440"/>
                  <a:gd name="connsiteX9" fmla="*/ 10510 w 1497632"/>
                  <a:gd name="connsiteY9" fmla="*/ 137935 h 629440"/>
                  <a:gd name="connsiteX0" fmla="*/ 10510 w 1497632"/>
                  <a:gd name="connsiteY0" fmla="*/ 139034 h 630539"/>
                  <a:gd name="connsiteX1" fmla="*/ 767254 w 1497632"/>
                  <a:gd name="connsiteY1" fmla="*/ 209477 h 630539"/>
                  <a:gd name="connsiteX2" fmla="*/ 1103585 w 1497632"/>
                  <a:gd name="connsiteY2" fmla="*/ 304072 h 630539"/>
                  <a:gd name="connsiteX3" fmla="*/ 1489957 w 1497632"/>
                  <a:gd name="connsiteY3" fmla="*/ 12910 h 630539"/>
                  <a:gd name="connsiteX4" fmla="*/ 1489957 w 1497632"/>
                  <a:gd name="connsiteY4" fmla="*/ 429119 h 630539"/>
                  <a:gd name="connsiteX5" fmla="*/ 1460938 w 1497632"/>
                  <a:gd name="connsiteY5" fmla="*/ 472234 h 630539"/>
                  <a:gd name="connsiteX6" fmla="*/ 1250730 w 1497632"/>
                  <a:gd name="connsiteY6" fmla="*/ 430194 h 630539"/>
                  <a:gd name="connsiteX7" fmla="*/ 956440 w 1497632"/>
                  <a:gd name="connsiteY7" fmla="*/ 482748 h 630539"/>
                  <a:gd name="connsiteX8" fmla="*/ 462454 w 1497632"/>
                  <a:gd name="connsiteY8" fmla="*/ 325092 h 630539"/>
                  <a:gd name="connsiteX9" fmla="*/ 0 w 1497632"/>
                  <a:gd name="connsiteY9" fmla="*/ 618306 h 630539"/>
                  <a:gd name="connsiteX10" fmla="*/ 10510 w 1497632"/>
                  <a:gd name="connsiteY10" fmla="*/ 139034 h 630539"/>
                  <a:gd name="connsiteX0" fmla="*/ 10510 w 1497632"/>
                  <a:gd name="connsiteY0" fmla="*/ 139034 h 631757"/>
                  <a:gd name="connsiteX1" fmla="*/ 767254 w 1497632"/>
                  <a:gd name="connsiteY1" fmla="*/ 209477 h 631757"/>
                  <a:gd name="connsiteX2" fmla="*/ 1103585 w 1497632"/>
                  <a:gd name="connsiteY2" fmla="*/ 304072 h 631757"/>
                  <a:gd name="connsiteX3" fmla="*/ 1489957 w 1497632"/>
                  <a:gd name="connsiteY3" fmla="*/ 12910 h 631757"/>
                  <a:gd name="connsiteX4" fmla="*/ 1489957 w 1497632"/>
                  <a:gd name="connsiteY4" fmla="*/ 429119 h 631757"/>
                  <a:gd name="connsiteX5" fmla="*/ 1460938 w 1497632"/>
                  <a:gd name="connsiteY5" fmla="*/ 472234 h 631757"/>
                  <a:gd name="connsiteX6" fmla="*/ 1250730 w 1497632"/>
                  <a:gd name="connsiteY6" fmla="*/ 430194 h 631757"/>
                  <a:gd name="connsiteX7" fmla="*/ 956440 w 1497632"/>
                  <a:gd name="connsiteY7" fmla="*/ 482748 h 631757"/>
                  <a:gd name="connsiteX8" fmla="*/ 809295 w 1497632"/>
                  <a:gd name="connsiteY8" fmla="*/ 524788 h 631757"/>
                  <a:gd name="connsiteX9" fmla="*/ 462454 w 1497632"/>
                  <a:gd name="connsiteY9" fmla="*/ 325092 h 631757"/>
                  <a:gd name="connsiteX10" fmla="*/ 0 w 1497632"/>
                  <a:gd name="connsiteY10" fmla="*/ 618306 h 631757"/>
                  <a:gd name="connsiteX11" fmla="*/ 10510 w 1497632"/>
                  <a:gd name="connsiteY11" fmla="*/ 139034 h 631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97632" h="631757">
                    <a:moveTo>
                      <a:pt x="10510" y="139034"/>
                    </a:moveTo>
                    <a:cubicBezTo>
                      <a:pt x="140137" y="76151"/>
                      <a:pt x="585075" y="181971"/>
                      <a:pt x="767254" y="209477"/>
                    </a:cubicBezTo>
                    <a:cubicBezTo>
                      <a:pt x="949433" y="236983"/>
                      <a:pt x="984886" y="342088"/>
                      <a:pt x="1103585" y="304072"/>
                    </a:cubicBezTo>
                    <a:cubicBezTo>
                      <a:pt x="1222284" y="266056"/>
                      <a:pt x="1369507" y="-69241"/>
                      <a:pt x="1489957" y="12910"/>
                    </a:cubicBezTo>
                    <a:lnTo>
                      <a:pt x="1489957" y="429119"/>
                    </a:lnTo>
                    <a:cubicBezTo>
                      <a:pt x="1443079" y="507425"/>
                      <a:pt x="1549858" y="463296"/>
                      <a:pt x="1460938" y="472234"/>
                    </a:cubicBezTo>
                    <a:cubicBezTo>
                      <a:pt x="1410557" y="482924"/>
                      <a:pt x="1334813" y="428442"/>
                      <a:pt x="1250730" y="430194"/>
                    </a:cubicBezTo>
                    <a:cubicBezTo>
                      <a:pt x="1166647" y="431946"/>
                      <a:pt x="1045778" y="482748"/>
                      <a:pt x="956440" y="482748"/>
                    </a:cubicBezTo>
                    <a:cubicBezTo>
                      <a:pt x="867102" y="482748"/>
                      <a:pt x="891626" y="551064"/>
                      <a:pt x="809295" y="524788"/>
                    </a:cubicBezTo>
                    <a:cubicBezTo>
                      <a:pt x="726964" y="498512"/>
                      <a:pt x="581571" y="293740"/>
                      <a:pt x="462454" y="325092"/>
                    </a:cubicBezTo>
                    <a:cubicBezTo>
                      <a:pt x="343337" y="356444"/>
                      <a:pt x="63062" y="703619"/>
                      <a:pt x="0" y="618306"/>
                    </a:cubicBezTo>
                    <a:lnTo>
                      <a:pt x="10510" y="139034"/>
                    </a:lnTo>
                    <a:close/>
                  </a:path>
                </a:pathLst>
              </a:custGeom>
              <a:noFill/>
              <a:ln w="12700" cap="rnd" cmpd="sng" algn="ctr">
                <a:solidFill>
                  <a:srgbClr val="052F61">
                    <a:shade val="50000"/>
                    <a:hueMod val="94000"/>
                  </a:srgbClr>
                </a:solidFill>
                <a:prstDash val="sysDash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</p:grpSp>
        <p:sp>
          <p:nvSpPr>
            <p:cNvPr id="50" name="Ovale 49">
              <a:extLst>
                <a:ext uri="{FF2B5EF4-FFF2-40B4-BE49-F238E27FC236}">
                  <a16:creationId xmlns:a16="http://schemas.microsoft.com/office/drawing/2014/main" id="{4590BE3F-0BF9-444D-99B7-736793C6F5F8}"/>
                </a:ext>
              </a:extLst>
            </p:cNvPr>
            <p:cNvSpPr/>
            <p:nvPr/>
          </p:nvSpPr>
          <p:spPr>
            <a:xfrm rot="705227">
              <a:off x="3592867" y="2017872"/>
              <a:ext cx="623672" cy="192187"/>
            </a:xfrm>
            <a:prstGeom prst="ellipse">
              <a:avLst/>
            </a:prstGeom>
            <a:solidFill>
              <a:srgbClr val="052F61"/>
            </a:solidFill>
            <a:ln w="12700" cap="rnd" cmpd="sng" algn="ctr">
              <a:solidFill>
                <a:srgbClr val="052F61">
                  <a:shade val="50000"/>
                  <a:hueMod val="94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cxnSp>
          <p:nvCxnSpPr>
            <p:cNvPr id="51" name="Connettore diritto 50">
              <a:extLst>
                <a:ext uri="{FF2B5EF4-FFF2-40B4-BE49-F238E27FC236}">
                  <a16:creationId xmlns:a16="http://schemas.microsoft.com/office/drawing/2014/main" id="{70E05DD7-8917-4533-AD31-714EA37B2E7E}"/>
                </a:ext>
              </a:extLst>
            </p:cNvPr>
            <p:cNvCxnSpPr>
              <a:endCxn id="64" idx="4"/>
            </p:cNvCxnSpPr>
            <p:nvPr/>
          </p:nvCxnSpPr>
          <p:spPr>
            <a:xfrm>
              <a:off x="2104611" y="1604199"/>
              <a:ext cx="4736700" cy="1229433"/>
            </a:xfrm>
            <a:prstGeom prst="line">
              <a:avLst/>
            </a:prstGeom>
            <a:noFill/>
            <a:ln w="9525" cap="rnd" cmpd="sng" algn="ctr">
              <a:solidFill>
                <a:srgbClr val="052F61">
                  <a:tint val="76000"/>
                  <a:alpha val="60000"/>
                  <a:hueMod val="94000"/>
                </a:srgbClr>
              </a:solidFill>
              <a:prstDash val="solid"/>
            </a:ln>
            <a:effectLst/>
          </p:spPr>
        </p:cxnSp>
        <p:cxnSp>
          <p:nvCxnSpPr>
            <p:cNvPr id="52" name="Connettore diritto 51">
              <a:extLst>
                <a:ext uri="{FF2B5EF4-FFF2-40B4-BE49-F238E27FC236}">
                  <a16:creationId xmlns:a16="http://schemas.microsoft.com/office/drawing/2014/main" id="{D14EFDF5-3A81-4BF3-B747-8EDEEE0E4B15}"/>
                </a:ext>
              </a:extLst>
            </p:cNvPr>
            <p:cNvCxnSpPr>
              <a:endCxn id="64" idx="4"/>
            </p:cNvCxnSpPr>
            <p:nvPr/>
          </p:nvCxnSpPr>
          <p:spPr>
            <a:xfrm>
              <a:off x="2044370" y="1387182"/>
              <a:ext cx="4796941" cy="1446450"/>
            </a:xfrm>
            <a:prstGeom prst="line">
              <a:avLst/>
            </a:prstGeom>
            <a:noFill/>
            <a:ln w="9525" cap="rnd" cmpd="sng" algn="ctr">
              <a:solidFill>
                <a:srgbClr val="052F61">
                  <a:tint val="76000"/>
                  <a:alpha val="60000"/>
                  <a:hueMod val="94000"/>
                </a:srgbClr>
              </a:solidFill>
              <a:prstDash val="solid"/>
            </a:ln>
            <a:effectLst/>
          </p:spPr>
        </p:cxnSp>
        <p:sp>
          <p:nvSpPr>
            <p:cNvPr id="53" name="Ovale 52">
              <a:extLst>
                <a:ext uri="{FF2B5EF4-FFF2-40B4-BE49-F238E27FC236}">
                  <a16:creationId xmlns:a16="http://schemas.microsoft.com/office/drawing/2014/main" id="{5093F999-D8DD-41DA-8B1C-2DF31530471E}"/>
                </a:ext>
              </a:extLst>
            </p:cNvPr>
            <p:cNvSpPr/>
            <p:nvPr/>
          </p:nvSpPr>
          <p:spPr>
            <a:xfrm rot="973007">
              <a:off x="2814834" y="2040971"/>
              <a:ext cx="3860750" cy="493410"/>
            </a:xfrm>
            <a:prstGeom prst="ellipse">
              <a:avLst/>
            </a:prstGeom>
            <a:noFill/>
            <a:ln w="12700" cap="rnd" cmpd="sng" algn="ctr">
              <a:solidFill>
                <a:srgbClr val="052F61">
                  <a:shade val="50000"/>
                  <a:hueMod val="94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cxnSp>
          <p:nvCxnSpPr>
            <p:cNvPr id="54" name="Connettore diritto 53">
              <a:extLst>
                <a:ext uri="{FF2B5EF4-FFF2-40B4-BE49-F238E27FC236}">
                  <a16:creationId xmlns:a16="http://schemas.microsoft.com/office/drawing/2014/main" id="{078F12CC-1EC4-4053-A5AD-6C8BC294814A}"/>
                </a:ext>
              </a:extLst>
            </p:cNvPr>
            <p:cNvCxnSpPr/>
            <p:nvPr/>
          </p:nvCxnSpPr>
          <p:spPr>
            <a:xfrm>
              <a:off x="2116996" y="1815628"/>
              <a:ext cx="4575976" cy="1007786"/>
            </a:xfrm>
            <a:prstGeom prst="line">
              <a:avLst/>
            </a:prstGeom>
            <a:noFill/>
            <a:ln w="9525" cap="rnd" cmpd="sng" algn="ctr">
              <a:solidFill>
                <a:srgbClr val="052F61">
                  <a:tint val="76000"/>
                  <a:alpha val="60000"/>
                  <a:hueMod val="94000"/>
                </a:srgbClr>
              </a:solidFill>
              <a:prstDash val="solid"/>
            </a:ln>
            <a:effectLst/>
          </p:spPr>
        </p:cxnSp>
        <p:cxnSp>
          <p:nvCxnSpPr>
            <p:cNvPr id="55" name="Connettore diritto 54">
              <a:extLst>
                <a:ext uri="{FF2B5EF4-FFF2-40B4-BE49-F238E27FC236}">
                  <a16:creationId xmlns:a16="http://schemas.microsoft.com/office/drawing/2014/main" id="{9D4CD3BB-D6B8-4E7C-B4F9-FB99C7064B57}"/>
                </a:ext>
              </a:extLst>
            </p:cNvPr>
            <p:cNvCxnSpPr>
              <a:endCxn id="64" idx="4"/>
            </p:cNvCxnSpPr>
            <p:nvPr/>
          </p:nvCxnSpPr>
          <p:spPr>
            <a:xfrm>
              <a:off x="3422546" y="835447"/>
              <a:ext cx="3418765" cy="1998185"/>
            </a:xfrm>
            <a:prstGeom prst="line">
              <a:avLst/>
            </a:prstGeom>
            <a:noFill/>
            <a:ln w="9525" cap="rnd" cmpd="sng" algn="ctr">
              <a:solidFill>
                <a:srgbClr val="052F61">
                  <a:tint val="76000"/>
                  <a:alpha val="60000"/>
                  <a:hueMod val="94000"/>
                </a:srgbClr>
              </a:solidFill>
              <a:prstDash val="solid"/>
            </a:ln>
            <a:effectLst/>
          </p:spPr>
        </p:cxnSp>
        <p:sp>
          <p:nvSpPr>
            <p:cNvPr id="56" name="Ovale 55">
              <a:extLst>
                <a:ext uri="{FF2B5EF4-FFF2-40B4-BE49-F238E27FC236}">
                  <a16:creationId xmlns:a16="http://schemas.microsoft.com/office/drawing/2014/main" id="{87E691D0-A27D-449C-B308-46C72A116609}"/>
                </a:ext>
              </a:extLst>
            </p:cNvPr>
            <p:cNvSpPr/>
            <p:nvPr/>
          </p:nvSpPr>
          <p:spPr>
            <a:xfrm>
              <a:off x="3385986" y="2787824"/>
              <a:ext cx="927671" cy="148136"/>
            </a:xfrm>
            <a:prstGeom prst="ellipse">
              <a:avLst/>
            </a:prstGeom>
            <a:solidFill>
              <a:srgbClr val="052F61"/>
            </a:solidFill>
            <a:ln w="12700" cap="rnd" cmpd="sng" algn="ctr">
              <a:solidFill>
                <a:srgbClr val="052F61">
                  <a:shade val="50000"/>
                  <a:hueMod val="94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pic>
          <p:nvPicPr>
            <p:cNvPr id="57" name="Immagine 56">
              <a:extLst>
                <a:ext uri="{FF2B5EF4-FFF2-40B4-BE49-F238E27FC236}">
                  <a16:creationId xmlns:a16="http://schemas.microsoft.com/office/drawing/2014/main" id="{8C12C846-D40E-4BEB-8904-D29A43080D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888" t="58254" r="20204"/>
            <a:stretch/>
          </p:blipFill>
          <p:spPr>
            <a:xfrm>
              <a:off x="6069707" y="473976"/>
              <a:ext cx="2102069" cy="1374749"/>
            </a:xfrm>
            <a:prstGeom prst="rect">
              <a:avLst/>
            </a:prstGeom>
          </p:spPr>
        </p:pic>
        <p:grpSp>
          <p:nvGrpSpPr>
            <p:cNvPr id="59" name="Gruppo 58">
              <a:extLst>
                <a:ext uri="{FF2B5EF4-FFF2-40B4-BE49-F238E27FC236}">
                  <a16:creationId xmlns:a16="http://schemas.microsoft.com/office/drawing/2014/main" id="{5ED7054F-84A5-4798-BE52-4E68E9CE177D}"/>
                </a:ext>
              </a:extLst>
            </p:cNvPr>
            <p:cNvGrpSpPr/>
            <p:nvPr/>
          </p:nvGrpSpPr>
          <p:grpSpPr>
            <a:xfrm rot="276309">
              <a:off x="5422434" y="2607267"/>
              <a:ext cx="2579904" cy="292489"/>
              <a:chOff x="3829266" y="5206245"/>
              <a:chExt cx="2579904" cy="292489"/>
            </a:xfrm>
          </p:grpSpPr>
          <p:sp>
            <p:nvSpPr>
              <p:cNvPr id="64" name="Cubo 63">
                <a:extLst>
                  <a:ext uri="{FF2B5EF4-FFF2-40B4-BE49-F238E27FC236}">
                    <a16:creationId xmlns:a16="http://schemas.microsoft.com/office/drawing/2014/main" id="{6E7ABD15-CD57-4B37-B390-9D01570D84F4}"/>
                  </a:ext>
                </a:extLst>
              </p:cNvPr>
              <p:cNvSpPr/>
              <p:nvPr/>
            </p:nvSpPr>
            <p:spPr>
              <a:xfrm>
                <a:off x="5011027" y="5294109"/>
                <a:ext cx="294289" cy="204625"/>
              </a:xfrm>
              <a:prstGeom prst="cube">
                <a:avLst/>
              </a:prstGeom>
              <a:solidFill>
                <a:srgbClr val="052F61"/>
              </a:solidFill>
              <a:ln w="12700" cap="rnd" cmpd="sng" algn="ctr">
                <a:solidFill>
                  <a:srgbClr val="052F61">
                    <a:shade val="50000"/>
                    <a:hueMod val="94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  <p:grpSp>
            <p:nvGrpSpPr>
              <p:cNvPr id="65" name="Gruppo 64">
                <a:extLst>
                  <a:ext uri="{FF2B5EF4-FFF2-40B4-BE49-F238E27FC236}">
                    <a16:creationId xmlns:a16="http://schemas.microsoft.com/office/drawing/2014/main" id="{C1DFF083-8645-4D7E-8096-E8D971B3729B}"/>
                  </a:ext>
                </a:extLst>
              </p:cNvPr>
              <p:cNvGrpSpPr/>
              <p:nvPr/>
            </p:nvGrpSpPr>
            <p:grpSpPr>
              <a:xfrm>
                <a:off x="4184024" y="5258953"/>
                <a:ext cx="1843621" cy="219884"/>
                <a:chOff x="4859094" y="2359974"/>
                <a:chExt cx="1843621" cy="219884"/>
              </a:xfrm>
            </p:grpSpPr>
            <p:cxnSp>
              <p:nvCxnSpPr>
                <p:cNvPr id="69" name="Connettore 2 68">
                  <a:extLst>
                    <a:ext uri="{FF2B5EF4-FFF2-40B4-BE49-F238E27FC236}">
                      <a16:creationId xmlns:a16="http://schemas.microsoft.com/office/drawing/2014/main" id="{4F14AB1A-820D-4459-AD0C-D6B35F288043}"/>
                    </a:ext>
                  </a:extLst>
                </p:cNvPr>
                <p:cNvCxnSpPr/>
                <p:nvPr/>
              </p:nvCxnSpPr>
              <p:spPr>
                <a:xfrm flipH="1">
                  <a:off x="6093661" y="2420078"/>
                  <a:ext cx="609054" cy="146099"/>
                </a:xfrm>
                <a:prstGeom prst="straightConnector1">
                  <a:avLst/>
                </a:prstGeom>
                <a:noFill/>
                <a:ln w="15875" cap="flat" cmpd="sng" algn="ctr">
                  <a:solidFill>
                    <a:srgbClr val="FF0000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0" name="Connettore 2 69">
                  <a:extLst>
                    <a:ext uri="{FF2B5EF4-FFF2-40B4-BE49-F238E27FC236}">
                      <a16:creationId xmlns:a16="http://schemas.microsoft.com/office/drawing/2014/main" id="{0F566038-838C-4841-AA3E-41C366B38A59}"/>
                    </a:ext>
                  </a:extLst>
                </p:cNvPr>
                <p:cNvCxnSpPr/>
                <p:nvPr/>
              </p:nvCxnSpPr>
              <p:spPr>
                <a:xfrm flipH="1" flipV="1">
                  <a:off x="4859094" y="2359974"/>
                  <a:ext cx="1234567" cy="219884"/>
                </a:xfrm>
                <a:prstGeom prst="straightConnector1">
                  <a:avLst/>
                </a:prstGeom>
                <a:noFill/>
                <a:ln w="15875" cap="flat" cmpd="sng" algn="ctr">
                  <a:solidFill>
                    <a:srgbClr val="FF0000"/>
                  </a:solidFill>
                  <a:prstDash val="dash"/>
                  <a:round/>
                  <a:headEnd type="none" w="med" len="med"/>
                  <a:tailEnd type="arrow" w="med" len="med"/>
                </a:ln>
                <a:effectLst/>
              </p:spPr>
            </p:cxnSp>
          </p:grpSp>
          <p:grpSp>
            <p:nvGrpSpPr>
              <p:cNvPr id="66" name="Gruppo 65">
                <a:extLst>
                  <a:ext uri="{FF2B5EF4-FFF2-40B4-BE49-F238E27FC236}">
                    <a16:creationId xmlns:a16="http://schemas.microsoft.com/office/drawing/2014/main" id="{A691F98D-E916-47E2-8AC3-4CCDD8CB2AD3}"/>
                  </a:ext>
                </a:extLst>
              </p:cNvPr>
              <p:cNvGrpSpPr/>
              <p:nvPr/>
            </p:nvGrpSpPr>
            <p:grpSpPr>
              <a:xfrm flipH="1">
                <a:off x="3829266" y="5206245"/>
                <a:ext cx="2579904" cy="264316"/>
                <a:chOff x="5139317" y="2420078"/>
                <a:chExt cx="1563398" cy="146099"/>
              </a:xfrm>
            </p:grpSpPr>
            <p:cxnSp>
              <p:nvCxnSpPr>
                <p:cNvPr id="67" name="Connettore 2 66">
                  <a:extLst>
                    <a:ext uri="{FF2B5EF4-FFF2-40B4-BE49-F238E27FC236}">
                      <a16:creationId xmlns:a16="http://schemas.microsoft.com/office/drawing/2014/main" id="{DD60902C-9AD4-4C8E-8445-4937ECDA3386}"/>
                    </a:ext>
                  </a:extLst>
                </p:cNvPr>
                <p:cNvCxnSpPr/>
                <p:nvPr/>
              </p:nvCxnSpPr>
              <p:spPr>
                <a:xfrm flipH="1">
                  <a:off x="6093661" y="2420078"/>
                  <a:ext cx="609054" cy="146099"/>
                </a:xfrm>
                <a:prstGeom prst="straightConnector1">
                  <a:avLst/>
                </a:prstGeom>
                <a:noFill/>
                <a:ln w="15875" cap="flat" cmpd="sng" algn="ctr">
                  <a:solidFill>
                    <a:srgbClr val="7030A0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8" name="Connettore 2 67">
                  <a:extLst>
                    <a:ext uri="{FF2B5EF4-FFF2-40B4-BE49-F238E27FC236}">
                      <a16:creationId xmlns:a16="http://schemas.microsoft.com/office/drawing/2014/main" id="{D810A2AA-8093-48CF-9330-F25606F2EAE4}"/>
                    </a:ext>
                  </a:extLst>
                </p:cNvPr>
                <p:cNvCxnSpPr/>
                <p:nvPr/>
              </p:nvCxnSpPr>
              <p:spPr>
                <a:xfrm rot="561254" flipH="1" flipV="1">
                  <a:off x="5139317" y="2450671"/>
                  <a:ext cx="965932" cy="57970"/>
                </a:xfrm>
                <a:prstGeom prst="straightConnector1">
                  <a:avLst/>
                </a:prstGeom>
                <a:noFill/>
                <a:ln w="15875" cap="flat" cmpd="sng" algn="ctr">
                  <a:solidFill>
                    <a:srgbClr val="7030A0"/>
                  </a:solidFill>
                  <a:prstDash val="dash"/>
                  <a:round/>
                  <a:headEnd type="none" w="med" len="med"/>
                  <a:tailEnd type="arrow" w="med" len="med"/>
                </a:ln>
                <a:effectLst/>
              </p:spPr>
            </p:cxnSp>
          </p:grpSp>
        </p:grpSp>
        <p:cxnSp>
          <p:nvCxnSpPr>
            <p:cNvPr id="60" name="Connettore diritto 59">
              <a:extLst>
                <a:ext uri="{FF2B5EF4-FFF2-40B4-BE49-F238E27FC236}">
                  <a16:creationId xmlns:a16="http://schemas.microsoft.com/office/drawing/2014/main" id="{9D32CD37-0A11-4740-B22C-6EBDE3455020}"/>
                </a:ext>
              </a:extLst>
            </p:cNvPr>
            <p:cNvCxnSpPr/>
            <p:nvPr/>
          </p:nvCxnSpPr>
          <p:spPr>
            <a:xfrm>
              <a:off x="1492277" y="2287676"/>
              <a:ext cx="5170913" cy="599194"/>
            </a:xfrm>
            <a:prstGeom prst="line">
              <a:avLst/>
            </a:prstGeom>
            <a:noFill/>
            <a:ln w="9525" cap="rnd" cmpd="sng" algn="ctr">
              <a:solidFill>
                <a:srgbClr val="052F61">
                  <a:tint val="76000"/>
                  <a:alpha val="60000"/>
                  <a:hueMod val="94000"/>
                </a:srgbClr>
              </a:solidFill>
              <a:prstDash val="solid"/>
            </a:ln>
            <a:effectLst/>
          </p:spPr>
        </p:cxnSp>
        <p:sp>
          <p:nvSpPr>
            <p:cNvPr id="61" name="Ovale 60">
              <a:extLst>
                <a:ext uri="{FF2B5EF4-FFF2-40B4-BE49-F238E27FC236}">
                  <a16:creationId xmlns:a16="http://schemas.microsoft.com/office/drawing/2014/main" id="{40AEF420-FF51-4994-A637-874A9A5CAA65}"/>
                </a:ext>
              </a:extLst>
            </p:cNvPr>
            <p:cNvSpPr/>
            <p:nvPr/>
          </p:nvSpPr>
          <p:spPr>
            <a:xfrm rot="1066556">
              <a:off x="3712167" y="1536718"/>
              <a:ext cx="457498" cy="121821"/>
            </a:xfrm>
            <a:prstGeom prst="ellipse">
              <a:avLst/>
            </a:prstGeom>
            <a:solidFill>
              <a:srgbClr val="052F61"/>
            </a:solidFill>
            <a:ln w="12700" cap="rnd" cmpd="sng" algn="ctr">
              <a:solidFill>
                <a:srgbClr val="052F61">
                  <a:shade val="50000"/>
                  <a:hueMod val="94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cxnSp>
          <p:nvCxnSpPr>
            <p:cNvPr id="62" name="Connettore diritto 61">
              <a:extLst>
                <a:ext uri="{FF2B5EF4-FFF2-40B4-BE49-F238E27FC236}">
                  <a16:creationId xmlns:a16="http://schemas.microsoft.com/office/drawing/2014/main" id="{19EAA168-811F-4BCC-A7DC-2C7D269DC5D9}"/>
                </a:ext>
              </a:extLst>
            </p:cNvPr>
            <p:cNvCxnSpPr>
              <a:endCxn id="64" idx="1"/>
            </p:cNvCxnSpPr>
            <p:nvPr/>
          </p:nvCxnSpPr>
          <p:spPr>
            <a:xfrm>
              <a:off x="2490952" y="1061545"/>
              <a:ext cx="4235346" cy="1685839"/>
            </a:xfrm>
            <a:prstGeom prst="line">
              <a:avLst/>
            </a:prstGeom>
            <a:noFill/>
            <a:ln w="9525" cap="rnd" cmpd="sng" algn="ctr">
              <a:solidFill>
                <a:srgbClr val="052F61">
                  <a:tint val="76000"/>
                  <a:alpha val="60000"/>
                  <a:hueMod val="94000"/>
                </a:srgbClr>
              </a:solidFill>
              <a:prstDash val="solid"/>
            </a:ln>
            <a:effectLst/>
          </p:spPr>
        </p:cxnSp>
        <p:cxnSp>
          <p:nvCxnSpPr>
            <p:cNvPr id="63" name="Connettore diritto 62">
              <a:extLst>
                <a:ext uri="{FF2B5EF4-FFF2-40B4-BE49-F238E27FC236}">
                  <a16:creationId xmlns:a16="http://schemas.microsoft.com/office/drawing/2014/main" id="{4E966E4E-0706-4673-BFF5-28AE5FBF7E30}"/>
                </a:ext>
              </a:extLst>
            </p:cNvPr>
            <p:cNvCxnSpPr>
              <a:endCxn id="64" idx="4"/>
            </p:cNvCxnSpPr>
            <p:nvPr/>
          </p:nvCxnSpPr>
          <p:spPr>
            <a:xfrm>
              <a:off x="2551798" y="905954"/>
              <a:ext cx="4289513" cy="1927678"/>
            </a:xfrm>
            <a:prstGeom prst="line">
              <a:avLst/>
            </a:prstGeom>
            <a:noFill/>
            <a:ln w="9525" cap="rnd" cmpd="sng" algn="ctr">
              <a:solidFill>
                <a:srgbClr val="052F61">
                  <a:tint val="76000"/>
                  <a:alpha val="60000"/>
                  <a:hueMod val="94000"/>
                </a:srgbClr>
              </a:solidFill>
              <a:prstDash val="solid"/>
            </a:ln>
            <a:effectLst/>
          </p:spPr>
        </p:cxnSp>
      </p:grp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BCAD40B-AD33-488B-9451-CB245068D421}"/>
              </a:ext>
            </a:extLst>
          </p:cNvPr>
          <p:cNvSpPr txBox="1"/>
          <p:nvPr/>
        </p:nvSpPr>
        <p:spPr>
          <a:xfrm>
            <a:off x="332701" y="4248695"/>
            <a:ext cx="263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  <a:latin typeface="Symbol" panose="05050102010706020507" pitchFamily="18" charset="2"/>
              </a:rPr>
              <a:t>m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7DB5498-D2FB-40F7-BDF6-E94D7FCB4CF7}"/>
              </a:ext>
            </a:extLst>
          </p:cNvPr>
          <p:cNvSpPr txBox="1"/>
          <p:nvPr/>
        </p:nvSpPr>
        <p:spPr>
          <a:xfrm>
            <a:off x="5334438" y="764704"/>
            <a:ext cx="378290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200" b="1" dirty="0" err="1"/>
              <a:t>Tomografia</a:t>
            </a:r>
            <a:r>
              <a:rPr lang="en-GB" sz="1200" b="1" dirty="0"/>
              <a:t> di container per </a:t>
            </a:r>
            <a:r>
              <a:rPr lang="en-GB" sz="1200" b="1" dirty="0" err="1"/>
              <a:t>contrasto</a:t>
            </a:r>
            <a:r>
              <a:rPr lang="en-GB" sz="1200" b="1" dirty="0"/>
              <a:t> </a:t>
            </a:r>
            <a:r>
              <a:rPr lang="en-GB" sz="1200" b="1" dirty="0" err="1"/>
              <a:t>traffico</a:t>
            </a:r>
            <a:r>
              <a:rPr lang="en-GB" sz="1200" b="1" dirty="0"/>
              <a:t> </a:t>
            </a:r>
            <a:r>
              <a:rPr lang="en-GB" sz="1200" b="1" dirty="0" err="1"/>
              <a:t>materiale</a:t>
            </a:r>
            <a:r>
              <a:rPr lang="en-GB" sz="1200" b="1" dirty="0"/>
              <a:t> fissile </a:t>
            </a:r>
            <a:r>
              <a:rPr lang="en-GB" sz="1200" b="1" dirty="0" err="1"/>
              <a:t>nucleare</a:t>
            </a:r>
            <a:endParaRPr lang="en-GB" sz="1200" b="1" dirty="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1277DDAB-1D32-4D1B-BC99-CD89D87572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4" t="5621" r="758" b="16877"/>
          <a:stretch/>
        </p:blipFill>
        <p:spPr bwMode="auto">
          <a:xfrm>
            <a:off x="5619071" y="3473665"/>
            <a:ext cx="3478570" cy="281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CasellaDiTesto 81">
            <a:extLst>
              <a:ext uri="{FF2B5EF4-FFF2-40B4-BE49-F238E27FC236}">
                <a16:creationId xmlns:a16="http://schemas.microsoft.com/office/drawing/2014/main" id="{C718DE92-02A0-42D6-86D7-09389A1DFA13}"/>
              </a:ext>
            </a:extLst>
          </p:cNvPr>
          <p:cNvSpPr txBox="1"/>
          <p:nvPr/>
        </p:nvSpPr>
        <p:spPr>
          <a:xfrm>
            <a:off x="5314732" y="6235307"/>
            <a:ext cx="378290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200" b="1" dirty="0" err="1"/>
              <a:t>Identificazione</a:t>
            </a:r>
            <a:r>
              <a:rPr lang="en-GB" sz="1200" b="1" dirty="0"/>
              <a:t> di </a:t>
            </a:r>
            <a:r>
              <a:rPr lang="en-GB" sz="1200" b="1" dirty="0" err="1"/>
              <a:t>anomalie</a:t>
            </a:r>
            <a:r>
              <a:rPr lang="en-GB" sz="1200" b="1" dirty="0"/>
              <a:t> di </a:t>
            </a:r>
            <a:r>
              <a:rPr lang="en-GB" sz="1200" b="1" dirty="0" err="1"/>
              <a:t>aree</a:t>
            </a:r>
            <a:r>
              <a:rPr lang="en-GB" sz="1200" b="1" dirty="0"/>
              <a:t> </a:t>
            </a:r>
            <a:r>
              <a:rPr lang="en-GB" sz="1200" b="1" dirty="0" err="1"/>
              <a:t>geologiche</a:t>
            </a:r>
            <a:r>
              <a:rPr lang="en-GB" sz="1200" b="1" dirty="0"/>
              <a:t> </a:t>
            </a:r>
            <a:r>
              <a:rPr lang="en-GB" sz="1200" b="1" dirty="0" err="1"/>
              <a:t>mediante</a:t>
            </a:r>
            <a:r>
              <a:rPr lang="en-GB" sz="1200" b="1" dirty="0"/>
              <a:t> muografia</a:t>
            </a:r>
          </a:p>
        </p:txBody>
      </p:sp>
      <p:sp>
        <p:nvSpPr>
          <p:cNvPr id="83" name="CasellaDiTesto 82">
            <a:extLst>
              <a:ext uri="{FF2B5EF4-FFF2-40B4-BE49-F238E27FC236}">
                <a16:creationId xmlns:a16="http://schemas.microsoft.com/office/drawing/2014/main" id="{6DFB42E6-8407-48D4-9A31-BABAAB5ACB30}"/>
              </a:ext>
            </a:extLst>
          </p:cNvPr>
          <p:cNvSpPr txBox="1"/>
          <p:nvPr/>
        </p:nvSpPr>
        <p:spPr>
          <a:xfrm>
            <a:off x="46359" y="5857209"/>
            <a:ext cx="3782909" cy="2769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200" b="1" dirty="0"/>
              <a:t>Muografia di vulcani</a:t>
            </a:r>
          </a:p>
        </p:txBody>
      </p:sp>
      <p:sp>
        <p:nvSpPr>
          <p:cNvPr id="79" name="CasellaDiTesto 78">
            <a:extLst>
              <a:ext uri="{FF2B5EF4-FFF2-40B4-BE49-F238E27FC236}">
                <a16:creationId xmlns:a16="http://schemas.microsoft.com/office/drawing/2014/main" id="{88669131-7ECC-4115-97A3-40A422EA220A}"/>
              </a:ext>
            </a:extLst>
          </p:cNvPr>
          <p:cNvSpPr txBox="1"/>
          <p:nvPr/>
        </p:nvSpPr>
        <p:spPr>
          <a:xfrm>
            <a:off x="596693" y="6264558"/>
            <a:ext cx="4045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Solo alcune delle possibili applicazioni.</a:t>
            </a:r>
          </a:p>
          <a:p>
            <a:r>
              <a:rPr lang="it-IT" dirty="0"/>
              <a:t>In continuo sviluppo in tutto il mondo.</a:t>
            </a:r>
          </a:p>
        </p:txBody>
      </p:sp>
    </p:spTree>
    <p:extLst>
      <p:ext uri="{BB962C8B-B14F-4D97-AF65-F5344CB8AC3E}">
        <p14:creationId xmlns:p14="http://schemas.microsoft.com/office/powerpoint/2010/main" val="4146574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en-US" sz="3600" dirty="0" err="1">
                <a:solidFill>
                  <a:schemeClr val="tx1"/>
                </a:solidFill>
                <a:latin typeface="Lato Regular"/>
              </a:rPr>
              <a:t>Perchè</a:t>
            </a:r>
            <a:r>
              <a:rPr lang="en-US" altLang="en-US" sz="3600" dirty="0">
                <a:solidFill>
                  <a:schemeClr val="tx1"/>
                </a:solidFill>
                <a:latin typeface="Lato Regular"/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  <a:latin typeface="Lato Regular"/>
              </a:rPr>
              <a:t>usiamo</a:t>
            </a:r>
            <a:r>
              <a:rPr lang="en-US" altLang="en-US" sz="3600" dirty="0">
                <a:solidFill>
                  <a:schemeClr val="tx1"/>
                </a:solidFill>
                <a:latin typeface="Lato Regular"/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  <a:latin typeface="Lato Regular"/>
              </a:rPr>
              <a:t>i</a:t>
            </a:r>
            <a:r>
              <a:rPr lang="en-US" altLang="en-US" sz="3600" dirty="0">
                <a:solidFill>
                  <a:schemeClr val="tx1"/>
                </a:solidFill>
                <a:latin typeface="Lato Regular"/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  <a:latin typeface="Lato Regular"/>
              </a:rPr>
              <a:t>muoni</a:t>
            </a:r>
            <a:r>
              <a:rPr lang="en-US" altLang="en-US" sz="3600" dirty="0">
                <a:solidFill>
                  <a:schemeClr val="tx1"/>
                </a:solidFill>
                <a:latin typeface="Lato Regular"/>
              </a:rPr>
              <a:t>? </a:t>
            </a:r>
            <a:endParaRPr lang="it-IT" sz="3600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5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A93C203-91C6-4623-9E18-C4DD56A95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grpSp>
        <p:nvGrpSpPr>
          <p:cNvPr id="14" name="Gruppo 13">
            <a:extLst>
              <a:ext uri="{FF2B5EF4-FFF2-40B4-BE49-F238E27FC236}">
                <a16:creationId xmlns:a16="http://schemas.microsoft.com/office/drawing/2014/main" id="{EE4106C0-CBDF-48F2-B856-3A443D5D4CBF}"/>
              </a:ext>
            </a:extLst>
          </p:cNvPr>
          <p:cNvGrpSpPr/>
          <p:nvPr/>
        </p:nvGrpSpPr>
        <p:grpSpPr>
          <a:xfrm>
            <a:off x="251520" y="3356992"/>
            <a:ext cx="4043829" cy="2632547"/>
            <a:chOff x="1266240" y="4161037"/>
            <a:chExt cx="3276666" cy="2632547"/>
          </a:xfrm>
        </p:grpSpPr>
        <p:pic>
          <p:nvPicPr>
            <p:cNvPr id="15" name="Immagine 14">
              <a:extLst>
                <a:ext uri="{FF2B5EF4-FFF2-40B4-BE49-F238E27FC236}">
                  <a16:creationId xmlns:a16="http://schemas.microsoft.com/office/drawing/2014/main" id="{A7CEA714-E1E5-4205-99E3-148152804E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874" b="3988"/>
            <a:stretch/>
          </p:blipFill>
          <p:spPr>
            <a:xfrm>
              <a:off x="1266240" y="4161037"/>
              <a:ext cx="3276666" cy="2632547"/>
            </a:xfrm>
            <a:prstGeom prst="rect">
              <a:avLst/>
            </a:prstGeom>
          </p:spPr>
        </p:pic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B99C4649-320E-4212-B620-F76B09A442DB}"/>
                </a:ext>
              </a:extLst>
            </p:cNvPr>
            <p:cNvSpPr txBox="1"/>
            <p:nvPr/>
          </p:nvSpPr>
          <p:spPr>
            <a:xfrm>
              <a:off x="1536179" y="6193710"/>
              <a:ext cx="24855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err="1"/>
                <a:t>Flusso</a:t>
              </a:r>
              <a:r>
                <a:rPr lang="en-GB" sz="1200" b="1" dirty="0"/>
                <a:t> vs </a:t>
              </a:r>
              <a:r>
                <a:rPr lang="en-GB" sz="1200" b="1" dirty="0" err="1"/>
                <a:t>Spessore</a:t>
              </a:r>
              <a:r>
                <a:rPr lang="en-GB" sz="1200" b="1" dirty="0"/>
                <a:t> </a:t>
              </a:r>
              <a:r>
                <a:rPr lang="en-GB" sz="1200" b="1" dirty="0" err="1"/>
                <a:t>Roccia</a:t>
              </a:r>
              <a:r>
                <a:rPr lang="en-GB" sz="1200" b="1" dirty="0"/>
                <a:t> [m]</a:t>
              </a:r>
            </a:p>
          </p:txBody>
        </p:sp>
        <p:sp>
          <p:nvSpPr>
            <p:cNvPr id="17" name="Rettangolo 16">
              <a:extLst>
                <a:ext uri="{FF2B5EF4-FFF2-40B4-BE49-F238E27FC236}">
                  <a16:creationId xmlns:a16="http://schemas.microsoft.com/office/drawing/2014/main" id="{1BD47673-2849-4EA6-B756-76616F2CFF77}"/>
                </a:ext>
              </a:extLst>
            </p:cNvPr>
            <p:cNvSpPr/>
            <p:nvPr/>
          </p:nvSpPr>
          <p:spPr>
            <a:xfrm>
              <a:off x="1475509" y="4210121"/>
              <a:ext cx="515389" cy="2474185"/>
            </a:xfrm>
            <a:prstGeom prst="rect">
              <a:avLst/>
            </a:prstGeom>
            <a:solidFill>
              <a:srgbClr val="FFFF00">
                <a:alpha val="25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95F36D6C-311D-47E8-8077-EC889FC492D3}"/>
                </a:ext>
              </a:extLst>
            </p:cNvPr>
            <p:cNvSpPr txBox="1"/>
            <p:nvPr/>
          </p:nvSpPr>
          <p:spPr>
            <a:xfrm>
              <a:off x="2119385" y="4357515"/>
              <a:ext cx="134286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dirty="0" err="1"/>
                <a:t>Cratere</a:t>
              </a:r>
              <a:r>
                <a:rPr lang="en-GB" sz="1050" dirty="0"/>
                <a:t> Nord-Est Etna</a:t>
              </a:r>
            </a:p>
          </p:txBody>
        </p:sp>
        <p:cxnSp>
          <p:nvCxnSpPr>
            <p:cNvPr id="19" name="Connettore 2 18">
              <a:extLst>
                <a:ext uri="{FF2B5EF4-FFF2-40B4-BE49-F238E27FC236}">
                  <a16:creationId xmlns:a16="http://schemas.microsoft.com/office/drawing/2014/main" id="{F5CDFE0D-0D05-4472-898F-F91FFF20C9F5}"/>
                </a:ext>
              </a:extLst>
            </p:cNvPr>
            <p:cNvCxnSpPr>
              <a:stCxn id="18" idx="1"/>
            </p:cNvCxnSpPr>
            <p:nvPr/>
          </p:nvCxnSpPr>
          <p:spPr>
            <a:xfrm flipH="1">
              <a:off x="1841271" y="4484473"/>
              <a:ext cx="278114" cy="15850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0" name="CasellaDiTesto 19">
              <a:extLst>
                <a:ext uri="{FF2B5EF4-FFF2-40B4-BE49-F238E27FC236}">
                  <a16:creationId xmlns:a16="http://schemas.microsoft.com/office/drawing/2014/main" id="{686F5471-FA40-4650-8AC1-B4CD1BE71F14}"/>
                </a:ext>
              </a:extLst>
            </p:cNvPr>
            <p:cNvSpPr txBox="1"/>
            <p:nvPr/>
          </p:nvSpPr>
          <p:spPr>
            <a:xfrm>
              <a:off x="2015198" y="4892469"/>
              <a:ext cx="15274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bg1"/>
                  </a:solidFill>
                </a:rPr>
                <a:t>1km </a:t>
              </a:r>
              <a:r>
                <a:rPr lang="en-GB" sz="1400" b="1" dirty="0">
                  <a:solidFill>
                    <a:schemeClr val="bg1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≈ </a:t>
              </a:r>
              <a:r>
                <a:rPr lang="en-GB" sz="1400" b="1" dirty="0">
                  <a:solidFill>
                    <a:schemeClr val="bg1"/>
                  </a:solidFill>
                </a:rPr>
                <a:t>1/100</a:t>
              </a:r>
            </a:p>
          </p:txBody>
        </p:sp>
      </p:grpSp>
      <p:pic>
        <p:nvPicPr>
          <p:cNvPr id="21" name="Immagine 20">
            <a:extLst>
              <a:ext uri="{FF2B5EF4-FFF2-40B4-BE49-F238E27FC236}">
                <a16:creationId xmlns:a16="http://schemas.microsoft.com/office/drawing/2014/main" id="{80AAA74A-44BB-456F-989C-BE362AC06DB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907" t="14526" r="46163"/>
          <a:stretch/>
        </p:blipFill>
        <p:spPr>
          <a:xfrm>
            <a:off x="5627504" y="108752"/>
            <a:ext cx="2976944" cy="2927694"/>
          </a:xfrm>
          <a:prstGeom prst="rect">
            <a:avLst/>
          </a:prstGeom>
        </p:spPr>
      </p:pic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BA743C79-3E6E-474F-B46D-4DFAE7122AB1}"/>
              </a:ext>
            </a:extLst>
          </p:cNvPr>
          <p:cNvSpPr txBox="1"/>
          <p:nvPr/>
        </p:nvSpPr>
        <p:spPr>
          <a:xfrm>
            <a:off x="6983475" y="135890"/>
            <a:ext cx="1620973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chemeClr val="bg1"/>
                </a:solidFill>
              </a:rPr>
              <a:t>Angolo zenitale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8B1FD7E-D714-48FA-87ED-1B7737B9619E}"/>
              </a:ext>
            </a:extLst>
          </p:cNvPr>
          <p:cNvSpPr txBox="1"/>
          <p:nvPr/>
        </p:nvSpPr>
        <p:spPr>
          <a:xfrm>
            <a:off x="251520" y="1412776"/>
            <a:ext cx="41457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Radiazione naturale, continua e «gratis»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Capacità di attraversare grandi spessori di roccia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Sorgente diffusa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Tecniche sviluppate nella fisica fondamentale e ben consolidate</a:t>
            </a:r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F2790DFC-8BE9-4391-A783-ECC19F3D197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102"/>
          <a:stretch/>
        </p:blipFill>
        <p:spPr>
          <a:xfrm>
            <a:off x="4998265" y="3244590"/>
            <a:ext cx="4145735" cy="2223485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403C350C-5E39-4A4B-93AF-7BBDE255CF4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83" t="35881" r="14571" b="30182"/>
          <a:stretch/>
        </p:blipFill>
        <p:spPr>
          <a:xfrm>
            <a:off x="5270959" y="5259931"/>
            <a:ext cx="3528392" cy="925124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E6B237BE-A634-490B-ADAE-236808CB5E4F}"/>
              </a:ext>
            </a:extLst>
          </p:cNvPr>
          <p:cNvSpPr txBox="1"/>
          <p:nvPr/>
        </p:nvSpPr>
        <p:spPr>
          <a:xfrm>
            <a:off x="5592143" y="3261961"/>
            <a:ext cx="3198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Muografia Cratere Nord-Est</a:t>
            </a:r>
          </a:p>
        </p:txBody>
      </p:sp>
    </p:spTree>
    <p:extLst>
      <p:ext uri="{BB962C8B-B14F-4D97-AF65-F5344CB8AC3E}">
        <p14:creationId xmlns:p14="http://schemas.microsoft.com/office/powerpoint/2010/main" val="250768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-90264"/>
            <a:ext cx="8136904" cy="990243"/>
          </a:xfrm>
        </p:spPr>
        <p:txBody>
          <a:bodyPr>
            <a:normAutofit fontScale="90000"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Cosa facciamo con i muoni in MONRAD?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6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5B113728-BBD7-4D19-A0C7-5A1D374D54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9F99D25B-6096-4261-ADB5-2A7BF73306D7}"/>
              </a:ext>
            </a:extLst>
          </p:cNvPr>
          <p:cNvSpPr txBox="1"/>
          <p:nvPr/>
        </p:nvSpPr>
        <p:spPr>
          <a:xfrm>
            <a:off x="120995" y="1340768"/>
            <a:ext cx="4811045" cy="4568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2172" indent="-232172">
              <a:buFont typeface="Arial" panose="020B0604020202020204" pitchFamily="34" charset="0"/>
              <a:buChar char="•"/>
            </a:pPr>
            <a:r>
              <a:rPr lang="it-IT" sz="2000" dirty="0">
                <a:latin typeface="Lato Regular"/>
                <a:ea typeface="+mj-ea"/>
                <a:cs typeface="+mj-cs"/>
              </a:rPr>
              <a:t>Monitoraggio variazioni nel tempo della struttura e/o ambiente circostante</a:t>
            </a:r>
          </a:p>
          <a:p>
            <a:pPr marL="232172" indent="-232172">
              <a:buFont typeface="Arial" panose="020B0604020202020204" pitchFamily="34" charset="0"/>
              <a:buChar char="•"/>
            </a:pPr>
            <a:r>
              <a:rPr lang="it-IT" sz="2000" dirty="0">
                <a:latin typeface="Lato Regular"/>
                <a:ea typeface="+mj-ea"/>
                <a:cs typeface="+mj-cs"/>
              </a:rPr>
              <a:t>Radiografia per ricerca zone cave o disuniformità di materiali densi</a:t>
            </a:r>
          </a:p>
          <a:p>
            <a:pPr marL="232172" indent="-232172">
              <a:buFont typeface="Arial" panose="020B0604020202020204" pitchFamily="34" charset="0"/>
              <a:buChar char="•"/>
            </a:pPr>
            <a:r>
              <a:rPr lang="it-IT" sz="2000" dirty="0">
                <a:latin typeface="Lato Regular"/>
                <a:ea typeface="+mj-ea"/>
                <a:cs typeface="+mj-cs"/>
              </a:rPr>
              <a:t>Risoluzione spaziale &lt; 1mm</a:t>
            </a:r>
          </a:p>
          <a:p>
            <a:pPr marL="232172" indent="-232172">
              <a:buFont typeface="Arial" panose="020B0604020202020204" pitchFamily="34" charset="0"/>
              <a:buChar char="•"/>
            </a:pPr>
            <a:r>
              <a:rPr lang="it-IT" sz="2000" dirty="0">
                <a:latin typeface="Lato Regular"/>
                <a:ea typeface="+mj-ea"/>
                <a:cs typeface="+mj-cs"/>
              </a:rPr>
              <a:t>Tecnica indicata in applicazioni che</a:t>
            </a:r>
          </a:p>
          <a:p>
            <a:r>
              <a:rPr lang="it-IT" sz="2000" dirty="0">
                <a:latin typeface="Lato Regular"/>
                <a:ea typeface="+mj-ea"/>
                <a:cs typeface="+mj-cs"/>
              </a:rPr>
              <a:t>     richiedono:</a:t>
            </a:r>
          </a:p>
          <a:p>
            <a:pPr marL="603647" lvl="1" indent="-232172">
              <a:buFont typeface="Arial" panose="020B0604020202020204" pitchFamily="34" charset="0"/>
              <a:buChar char="•"/>
            </a:pPr>
            <a:r>
              <a:rPr lang="it-IT" sz="2000" dirty="0">
                <a:latin typeface="Lato Regular"/>
                <a:ea typeface="+mj-ea"/>
                <a:cs typeface="+mj-cs"/>
              </a:rPr>
              <a:t>Bassa invasività</a:t>
            </a:r>
          </a:p>
          <a:p>
            <a:pPr marL="603647" lvl="1" indent="-232172">
              <a:buFont typeface="Arial" panose="020B0604020202020204" pitchFamily="34" charset="0"/>
              <a:buChar char="•"/>
            </a:pPr>
            <a:r>
              <a:rPr lang="it-IT" sz="2000" dirty="0">
                <a:latin typeface="Lato Regular"/>
                <a:ea typeface="+mj-ea"/>
                <a:cs typeface="+mj-cs"/>
              </a:rPr>
              <a:t>Misura di stabilità delle distanze relative fra punti non a vista o separati da strutture non modificabili o da preservare</a:t>
            </a:r>
          </a:p>
          <a:p>
            <a:pPr marL="232172" indent="-232172">
              <a:buFont typeface="Arial" panose="020B0604020202020204" pitchFamily="34" charset="0"/>
              <a:buChar char="•"/>
            </a:pPr>
            <a:endParaRPr lang="it-IT" sz="1463" dirty="0"/>
          </a:p>
          <a:p>
            <a:pPr lvl="1"/>
            <a:endParaRPr lang="en-US" sz="1625" dirty="0"/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A201A07F-3594-4369-A338-B0D8C90431BA}"/>
              </a:ext>
            </a:extLst>
          </p:cNvPr>
          <p:cNvGrpSpPr/>
          <p:nvPr/>
        </p:nvGrpSpPr>
        <p:grpSpPr>
          <a:xfrm>
            <a:off x="4935976" y="1187398"/>
            <a:ext cx="4067867" cy="4761882"/>
            <a:chOff x="8440201" y="506027"/>
            <a:chExt cx="3580165" cy="4075143"/>
          </a:xfrm>
        </p:grpSpPr>
        <p:grpSp>
          <p:nvGrpSpPr>
            <p:cNvPr id="103" name="Gruppo 102">
              <a:extLst>
                <a:ext uri="{FF2B5EF4-FFF2-40B4-BE49-F238E27FC236}">
                  <a16:creationId xmlns:a16="http://schemas.microsoft.com/office/drawing/2014/main" id="{200F2EAF-8F6B-4EA1-8220-855B1D356E1E}"/>
                </a:ext>
              </a:extLst>
            </p:cNvPr>
            <p:cNvGrpSpPr/>
            <p:nvPr/>
          </p:nvGrpSpPr>
          <p:grpSpPr>
            <a:xfrm>
              <a:off x="8440201" y="506027"/>
              <a:ext cx="3580165" cy="4075143"/>
              <a:chOff x="6508912" y="461665"/>
              <a:chExt cx="3482978" cy="4178348"/>
            </a:xfrm>
          </p:grpSpPr>
          <p:pic>
            <p:nvPicPr>
              <p:cNvPr id="186" name="Picture 2" descr="sezione trasversale e percorso di collegamento">
                <a:extLst>
                  <a:ext uri="{FF2B5EF4-FFF2-40B4-BE49-F238E27FC236}">
                    <a16:creationId xmlns:a16="http://schemas.microsoft.com/office/drawing/2014/main" id="{12DA7E30-4503-4CCB-9BD4-BDDD0B72CE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017" b="8328"/>
              <a:stretch/>
            </p:blipFill>
            <p:spPr bwMode="auto">
              <a:xfrm>
                <a:off x="6508912" y="461665"/>
                <a:ext cx="3482978" cy="41783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87" name="Gruppo 186">
                <a:extLst>
                  <a:ext uri="{FF2B5EF4-FFF2-40B4-BE49-F238E27FC236}">
                    <a16:creationId xmlns:a16="http://schemas.microsoft.com/office/drawing/2014/main" id="{428B00F5-3D6D-4214-8643-39C5A3BE2CE2}"/>
                  </a:ext>
                </a:extLst>
              </p:cNvPr>
              <p:cNvGrpSpPr/>
              <p:nvPr/>
            </p:nvGrpSpPr>
            <p:grpSpPr>
              <a:xfrm>
                <a:off x="8118305" y="4300151"/>
                <a:ext cx="119533" cy="142498"/>
                <a:chOff x="8118304" y="4172372"/>
                <a:chExt cx="383775" cy="270277"/>
              </a:xfrm>
            </p:grpSpPr>
            <p:sp>
              <p:nvSpPr>
                <p:cNvPr id="191" name="Cubo 190">
                  <a:extLst>
                    <a:ext uri="{FF2B5EF4-FFF2-40B4-BE49-F238E27FC236}">
                      <a16:creationId xmlns:a16="http://schemas.microsoft.com/office/drawing/2014/main" id="{F8D2735E-BBC1-43B2-AF4B-880E3D93E68F}"/>
                    </a:ext>
                  </a:extLst>
                </p:cNvPr>
                <p:cNvSpPr/>
                <p:nvPr/>
              </p:nvSpPr>
              <p:spPr>
                <a:xfrm>
                  <a:off x="8118304" y="4330851"/>
                  <a:ext cx="381743" cy="111798"/>
                </a:xfrm>
                <a:prstGeom prst="cube">
                  <a:avLst>
                    <a:gd name="adj" fmla="val 63699"/>
                  </a:avLst>
                </a:prstGeom>
                <a:solidFill>
                  <a:srgbClr val="052F61">
                    <a:lumMod val="20000"/>
                    <a:lumOff val="80000"/>
                  </a:srgbClr>
                </a:solidFill>
                <a:ln w="12700" cap="rnd" cmpd="sng" algn="ctr">
                  <a:solidFill>
                    <a:srgbClr val="052F61">
                      <a:shade val="50000"/>
                      <a:hueMod val="94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463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92" name="Cubo 191">
                  <a:extLst>
                    <a:ext uri="{FF2B5EF4-FFF2-40B4-BE49-F238E27FC236}">
                      <a16:creationId xmlns:a16="http://schemas.microsoft.com/office/drawing/2014/main" id="{BB2B012A-3A96-4AB2-A393-13B3832527EB}"/>
                    </a:ext>
                  </a:extLst>
                </p:cNvPr>
                <p:cNvSpPr/>
                <p:nvPr/>
              </p:nvSpPr>
              <p:spPr>
                <a:xfrm>
                  <a:off x="8120336" y="4252943"/>
                  <a:ext cx="381743" cy="111798"/>
                </a:xfrm>
                <a:prstGeom prst="cube">
                  <a:avLst>
                    <a:gd name="adj" fmla="val 63699"/>
                  </a:avLst>
                </a:prstGeom>
                <a:solidFill>
                  <a:srgbClr val="052F61">
                    <a:lumMod val="40000"/>
                    <a:lumOff val="60000"/>
                  </a:srgbClr>
                </a:solidFill>
                <a:ln w="12700" cap="rnd" cmpd="sng" algn="ctr">
                  <a:solidFill>
                    <a:srgbClr val="052F61">
                      <a:shade val="50000"/>
                      <a:hueMod val="94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463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93" name="Cubo 192">
                  <a:extLst>
                    <a:ext uri="{FF2B5EF4-FFF2-40B4-BE49-F238E27FC236}">
                      <a16:creationId xmlns:a16="http://schemas.microsoft.com/office/drawing/2014/main" id="{5168FD41-6729-4868-941F-E4E40C41E469}"/>
                    </a:ext>
                  </a:extLst>
                </p:cNvPr>
                <p:cNvSpPr/>
                <p:nvPr/>
              </p:nvSpPr>
              <p:spPr>
                <a:xfrm>
                  <a:off x="8120333" y="4172372"/>
                  <a:ext cx="381743" cy="111798"/>
                </a:xfrm>
                <a:prstGeom prst="cube">
                  <a:avLst>
                    <a:gd name="adj" fmla="val 63699"/>
                  </a:avLst>
                </a:prstGeom>
                <a:solidFill>
                  <a:srgbClr val="052F61">
                    <a:lumMod val="60000"/>
                    <a:lumOff val="40000"/>
                  </a:srgbClr>
                </a:solidFill>
                <a:ln w="12700" cap="rnd" cmpd="sng" algn="ctr">
                  <a:solidFill>
                    <a:srgbClr val="052F61">
                      <a:shade val="50000"/>
                      <a:hueMod val="94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463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8" name="Cubo 187">
                <a:extLst>
                  <a:ext uri="{FF2B5EF4-FFF2-40B4-BE49-F238E27FC236}">
                    <a16:creationId xmlns:a16="http://schemas.microsoft.com/office/drawing/2014/main" id="{14021E6F-A505-4D4B-81F1-22DEC96F301F}"/>
                  </a:ext>
                </a:extLst>
              </p:cNvPr>
              <p:cNvSpPr/>
              <p:nvPr/>
            </p:nvSpPr>
            <p:spPr>
              <a:xfrm>
                <a:off x="7409563" y="2084173"/>
                <a:ext cx="111583" cy="75396"/>
              </a:xfrm>
              <a:prstGeom prst="cube">
                <a:avLst>
                  <a:gd name="adj" fmla="val 46429"/>
                </a:avLst>
              </a:prstGeom>
              <a:solidFill>
                <a:sysClr val="windowText" lastClr="000000"/>
              </a:solidFill>
              <a:ln w="12700" cap="rnd" cmpd="sng" algn="ctr">
                <a:solidFill>
                  <a:srgbClr val="052F61">
                    <a:shade val="50000"/>
                    <a:hueMod val="94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63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  <p:cxnSp>
            <p:nvCxnSpPr>
              <p:cNvPr id="189" name="Connettore 2 188">
                <a:extLst>
                  <a:ext uri="{FF2B5EF4-FFF2-40B4-BE49-F238E27FC236}">
                    <a16:creationId xmlns:a16="http://schemas.microsoft.com/office/drawing/2014/main" id="{06F1F3E9-2513-4D94-B1FA-C52FDE88ED62}"/>
                  </a:ext>
                </a:extLst>
              </p:cNvPr>
              <p:cNvCxnSpPr>
                <a:endCxn id="186" idx="2"/>
              </p:cNvCxnSpPr>
              <p:nvPr/>
            </p:nvCxnSpPr>
            <p:spPr>
              <a:xfrm>
                <a:off x="7072607" y="1021492"/>
                <a:ext cx="1177794" cy="3618521"/>
              </a:xfrm>
              <a:prstGeom prst="straightConnector1">
                <a:avLst/>
              </a:prstGeom>
              <a:noFill/>
              <a:ln w="12700" cap="rnd" cmpd="sng" algn="ctr">
                <a:solidFill>
                  <a:srgbClr val="052F61">
                    <a:hueMod val="94000"/>
                  </a:srgbClr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190" name="CasellaDiTesto 189">
                <a:extLst>
                  <a:ext uri="{FF2B5EF4-FFF2-40B4-BE49-F238E27FC236}">
                    <a16:creationId xmlns:a16="http://schemas.microsoft.com/office/drawing/2014/main" id="{578336EF-AC19-4D4F-9B53-D03D1ED72714}"/>
                  </a:ext>
                </a:extLst>
              </p:cNvPr>
              <p:cNvSpPr txBox="1"/>
              <p:nvPr/>
            </p:nvSpPr>
            <p:spPr>
              <a:xfrm>
                <a:off x="6860976" y="1169773"/>
                <a:ext cx="211631" cy="390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63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ymbol" panose="05050102010706020507" pitchFamily="18" charset="2"/>
                  </a:rPr>
                  <a:t>m</a:t>
                </a:r>
              </a:p>
            </p:txBody>
          </p:sp>
        </p:grpSp>
        <p:sp>
          <p:nvSpPr>
            <p:cNvPr id="104" name="CasellaDiTesto 103">
              <a:extLst>
                <a:ext uri="{FF2B5EF4-FFF2-40B4-BE49-F238E27FC236}">
                  <a16:creationId xmlns:a16="http://schemas.microsoft.com/office/drawing/2014/main" id="{C89FF325-E425-4D35-A33A-26BF8024B8E6}"/>
                </a:ext>
              </a:extLst>
            </p:cNvPr>
            <p:cNvSpPr txBox="1"/>
            <p:nvPr/>
          </p:nvSpPr>
          <p:spPr>
            <a:xfrm>
              <a:off x="9365983" y="1855069"/>
              <a:ext cx="403707" cy="290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75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entury Gothic" panose="020B0502020202020204"/>
                </a:rPr>
                <a:t>TP</a:t>
              </a:r>
            </a:p>
          </p:txBody>
        </p:sp>
        <p:sp>
          <p:nvSpPr>
            <p:cNvPr id="105" name="CasellaDiTesto 104">
              <a:extLst>
                <a:ext uri="{FF2B5EF4-FFF2-40B4-BE49-F238E27FC236}">
                  <a16:creationId xmlns:a16="http://schemas.microsoft.com/office/drawing/2014/main" id="{C5FC0E1C-67F9-4FBE-9B10-39C33B7556F5}"/>
                </a:ext>
              </a:extLst>
            </p:cNvPr>
            <p:cNvSpPr txBox="1"/>
            <p:nvPr/>
          </p:nvSpPr>
          <p:spPr>
            <a:xfrm>
              <a:off x="10155610" y="4168271"/>
              <a:ext cx="403707" cy="290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75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entury Gothic" panose="020B0502020202020204"/>
                </a:rPr>
                <a:t>TB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41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CB80322-B3D8-4AE8-986F-2BE0F9CB1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7</a:t>
            </a:fld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2C6B5BD-A022-464A-9A17-DEF49DB81C9D}"/>
              </a:ext>
            </a:extLst>
          </p:cNvPr>
          <p:cNvSpPr txBox="1"/>
          <p:nvPr/>
        </p:nvSpPr>
        <p:spPr>
          <a:xfrm>
            <a:off x="2771800" y="5710019"/>
            <a:ext cx="5400600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it-IT" sz="1400" dirty="0"/>
              <a:t>Di Matteo Malgioglio - Opera propria, CC BY-SA 4.0, https://commons.wikimedia.org/w/index.php?curid=62228982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1E46961-E7FC-42E6-97CA-AE0232ACE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9879"/>
            <a:ext cx="7344816" cy="550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B9D9535A-76C5-410C-AFD0-5E5316F03779}"/>
              </a:ext>
            </a:extLst>
          </p:cNvPr>
          <p:cNvSpPr txBox="1"/>
          <p:nvPr/>
        </p:nvSpPr>
        <p:spPr>
          <a:xfrm>
            <a:off x="197768" y="122016"/>
            <a:ext cx="63904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Chiesa di S. Maria la Vetere a Militello in Val di Catania</a:t>
            </a:r>
            <a:endParaRPr lang="it-IT" b="1" dirty="0">
              <a:solidFill>
                <a:srgbClr val="FF0000"/>
              </a:solidFill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C991AAF8-29C4-4534-BA1A-CA2392FDA4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55836" t="8884"/>
          <a:stretch/>
        </p:blipFill>
        <p:spPr>
          <a:xfrm rot="16200000">
            <a:off x="4714100" y="4092215"/>
            <a:ext cx="508049" cy="5679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F:\Lavoro\Meeting Muographers 2018\picturemessage_lcxuj23l.cbr.png">
            <a:extLst>
              <a:ext uri="{FF2B5EF4-FFF2-40B4-BE49-F238E27FC236}">
                <a16:creationId xmlns:a16="http://schemas.microsoft.com/office/drawing/2014/main" id="{1570BE6A-F6F9-4690-9B48-B204A96E3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831322"/>
            <a:ext cx="649518" cy="4490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F:\Lavoro\Meeting Muographers 2018\picturemessage_lcxuj23l.cbr.png">
            <a:extLst>
              <a:ext uri="{FF2B5EF4-FFF2-40B4-BE49-F238E27FC236}">
                <a16:creationId xmlns:a16="http://schemas.microsoft.com/office/drawing/2014/main" id="{85140223-927A-4A57-B2E7-91219543E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556792"/>
            <a:ext cx="649518" cy="4490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F:\Lavoro\Meeting Muographers 2018\picturemessage_lcxuj23l.cbr.png">
            <a:extLst>
              <a:ext uri="{FF2B5EF4-FFF2-40B4-BE49-F238E27FC236}">
                <a16:creationId xmlns:a16="http://schemas.microsoft.com/office/drawing/2014/main" id="{DEE2EC0B-C089-464F-80AC-D6993B473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119" y="1268760"/>
            <a:ext cx="649518" cy="4490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CBFF9A68-7BB0-4C67-A8D7-CD4D239E47B6}"/>
              </a:ext>
            </a:extLst>
          </p:cNvPr>
          <p:cNvCxnSpPr/>
          <p:nvPr/>
        </p:nvCxnSpPr>
        <p:spPr>
          <a:xfrm>
            <a:off x="3707904" y="980728"/>
            <a:ext cx="1296144" cy="3672408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EE8F5CA2-76AA-4E3F-9FCE-22C844E25D88}"/>
              </a:ext>
            </a:extLst>
          </p:cNvPr>
          <p:cNvCxnSpPr/>
          <p:nvPr/>
        </p:nvCxnSpPr>
        <p:spPr>
          <a:xfrm flipH="1">
            <a:off x="4860032" y="563206"/>
            <a:ext cx="1008112" cy="4089930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9BB71785-F098-400E-BAAB-78D10A89FE5E}"/>
              </a:ext>
            </a:extLst>
          </p:cNvPr>
          <p:cNvSpPr txBox="1"/>
          <p:nvPr/>
        </p:nvSpPr>
        <p:spPr>
          <a:xfrm>
            <a:off x="3753036" y="980728"/>
            <a:ext cx="314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Symbol" panose="05050102010706020507" pitchFamily="18" charset="2"/>
              </a:rPr>
              <a:t>m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45D0DAC8-4AC6-4C71-A12E-FF5152CC66AE}"/>
              </a:ext>
            </a:extLst>
          </p:cNvPr>
          <p:cNvSpPr txBox="1"/>
          <p:nvPr/>
        </p:nvSpPr>
        <p:spPr>
          <a:xfrm>
            <a:off x="5532506" y="510722"/>
            <a:ext cx="314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Symbol" panose="05050102010706020507" pitchFamily="18" charset="2"/>
              </a:rPr>
              <a:t>m</a:t>
            </a:r>
          </a:p>
        </p:txBody>
      </p: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6D7E7DBE-C70F-40C0-9D83-F5F504DD25F0}"/>
              </a:ext>
            </a:extLst>
          </p:cNvPr>
          <p:cNvCxnSpPr>
            <a:cxnSpLocks/>
          </p:cNvCxnSpPr>
          <p:nvPr/>
        </p:nvCxnSpPr>
        <p:spPr>
          <a:xfrm>
            <a:off x="3523168" y="979200"/>
            <a:ext cx="1516161" cy="3420765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>
            <a:extLst>
              <a:ext uri="{FF2B5EF4-FFF2-40B4-BE49-F238E27FC236}">
                <a16:creationId xmlns:a16="http://schemas.microsoft.com/office/drawing/2014/main" id="{D3B3E173-CC04-4BE6-8BA4-8A4C5146D320}"/>
              </a:ext>
            </a:extLst>
          </p:cNvPr>
          <p:cNvCxnSpPr>
            <a:cxnSpLocks/>
          </p:cNvCxnSpPr>
          <p:nvPr/>
        </p:nvCxnSpPr>
        <p:spPr>
          <a:xfrm flipH="1">
            <a:off x="4763993" y="541531"/>
            <a:ext cx="1193800" cy="4010821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>
            <a:extLst>
              <a:ext uri="{FF2B5EF4-FFF2-40B4-BE49-F238E27FC236}">
                <a16:creationId xmlns:a16="http://schemas.microsoft.com/office/drawing/2014/main" id="{92D882C8-0830-4F72-BB5E-0A553F110AAB}"/>
              </a:ext>
            </a:extLst>
          </p:cNvPr>
          <p:cNvCxnSpPr>
            <a:cxnSpLocks/>
          </p:cNvCxnSpPr>
          <p:nvPr/>
        </p:nvCxnSpPr>
        <p:spPr>
          <a:xfrm flipH="1">
            <a:off x="4647725" y="695388"/>
            <a:ext cx="2799156" cy="4035611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32B6B6A7-5F80-4215-9DD3-EE2829B93C99}"/>
              </a:ext>
            </a:extLst>
          </p:cNvPr>
          <p:cNvSpPr txBox="1"/>
          <p:nvPr/>
        </p:nvSpPr>
        <p:spPr>
          <a:xfrm>
            <a:off x="7032955" y="630085"/>
            <a:ext cx="314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Symbol" panose="05050102010706020507" pitchFamily="18" charset="2"/>
              </a:rPr>
              <a:t>m</a:t>
            </a:r>
          </a:p>
        </p:txBody>
      </p:sp>
      <p:pic>
        <p:nvPicPr>
          <p:cNvPr id="35" name="Immagine 34">
            <a:extLst>
              <a:ext uri="{FF2B5EF4-FFF2-40B4-BE49-F238E27FC236}">
                <a16:creationId xmlns:a16="http://schemas.microsoft.com/office/drawing/2014/main" id="{6EBBA568-CC97-4A51-83A4-71D974259AD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5659" t="5571"/>
          <a:stretch/>
        </p:blipFill>
        <p:spPr>
          <a:xfrm>
            <a:off x="17519" y="3848794"/>
            <a:ext cx="1679119" cy="19375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6" name="Picture 2" descr="F:\Lavoro\Meeting Muographers 2018\picturemessage_lcxuj23l.cbr.png">
            <a:extLst>
              <a:ext uri="{FF2B5EF4-FFF2-40B4-BE49-F238E27FC236}">
                <a16:creationId xmlns:a16="http://schemas.microsoft.com/office/drawing/2014/main" id="{EB0C16C9-1558-46B0-A614-BF8D9F3C5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71" y="1302715"/>
            <a:ext cx="1414138" cy="9776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31400318-1AE5-4472-9E7A-1CC6F52335FB}"/>
              </a:ext>
            </a:extLst>
          </p:cNvPr>
          <p:cNvSpPr txBox="1"/>
          <p:nvPr/>
        </p:nvSpPr>
        <p:spPr>
          <a:xfrm>
            <a:off x="323528" y="931855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Sonda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F465B3A9-B843-4618-B6B4-A84D390E0B1A}"/>
              </a:ext>
            </a:extLst>
          </p:cNvPr>
          <p:cNvSpPr txBox="1"/>
          <p:nvPr/>
        </p:nvSpPr>
        <p:spPr>
          <a:xfrm>
            <a:off x="200832" y="5816938"/>
            <a:ext cx="1749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Tracciatore</a:t>
            </a:r>
          </a:p>
        </p:txBody>
      </p:sp>
      <p:cxnSp>
        <p:nvCxnSpPr>
          <p:cNvPr id="3" name="Connettore a gomito 2">
            <a:extLst>
              <a:ext uri="{FF2B5EF4-FFF2-40B4-BE49-F238E27FC236}">
                <a16:creationId xmlns:a16="http://schemas.microsoft.com/office/drawing/2014/main" id="{B1E12753-870A-4997-BBFA-467C39A2B74E}"/>
              </a:ext>
            </a:extLst>
          </p:cNvPr>
          <p:cNvCxnSpPr/>
          <p:nvPr/>
        </p:nvCxnSpPr>
        <p:spPr>
          <a:xfrm>
            <a:off x="4114800" y="2971800"/>
            <a:ext cx="910962" cy="910962"/>
          </a:xfrm>
          <a:prstGeom prst="bent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nettore a gomito 4">
            <a:extLst>
              <a:ext uri="{FF2B5EF4-FFF2-40B4-BE49-F238E27FC236}">
                <a16:creationId xmlns:a16="http://schemas.microsoft.com/office/drawing/2014/main" id="{C425B744-BB2A-4527-9CA1-D01671F24883}"/>
              </a:ext>
            </a:extLst>
          </p:cNvPr>
          <p:cNvCxnSpPr/>
          <p:nvPr/>
        </p:nvCxnSpPr>
        <p:spPr>
          <a:xfrm>
            <a:off x="1541975" y="1739636"/>
            <a:ext cx="2237873" cy="338604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" name="Connettore a gomito 5">
            <a:extLst>
              <a:ext uri="{FF2B5EF4-FFF2-40B4-BE49-F238E27FC236}">
                <a16:creationId xmlns:a16="http://schemas.microsoft.com/office/drawing/2014/main" id="{350E44BF-DF3D-4908-9D62-0E986755319D}"/>
              </a:ext>
            </a:extLst>
          </p:cNvPr>
          <p:cNvCxnSpPr/>
          <p:nvPr/>
        </p:nvCxnSpPr>
        <p:spPr>
          <a:xfrm flipV="1">
            <a:off x="1693443" y="4378206"/>
            <a:ext cx="2925393" cy="262974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6442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4448" y="98772"/>
            <a:ext cx="8136904" cy="990243"/>
          </a:xfrm>
        </p:spPr>
        <p:txBody>
          <a:bodyPr>
            <a:normAutofit fontScale="90000"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Come facciamo a monitorare la stabilità degli edifici?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8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5B113728-BBD7-4D19-A0C7-5A1D374D54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9F99D25B-6096-4261-ADB5-2A7BF73306D7}"/>
              </a:ext>
            </a:extLst>
          </p:cNvPr>
          <p:cNvSpPr txBox="1"/>
          <p:nvPr/>
        </p:nvSpPr>
        <p:spPr>
          <a:xfrm>
            <a:off x="107504" y="1340768"/>
            <a:ext cx="4923197" cy="4774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2172" indent="-232172">
              <a:buFont typeface="Arial" panose="020B0604020202020204" pitchFamily="34" charset="0"/>
              <a:buChar char="•"/>
            </a:pPr>
            <a:r>
              <a:rPr lang="it-IT" dirty="0">
                <a:latin typeface="Lato Regular"/>
                <a:ea typeface="+mj-ea"/>
                <a:cs typeface="+mj-cs"/>
              </a:rPr>
              <a:t>Per ogni muone rivelato determiniamo la direzione di provenienza</a:t>
            </a:r>
          </a:p>
          <a:p>
            <a:pPr marL="232172" indent="-232172">
              <a:buFont typeface="Arial" panose="020B0604020202020204" pitchFamily="34" charset="0"/>
              <a:buChar char="•"/>
            </a:pPr>
            <a:r>
              <a:rPr lang="it-IT" dirty="0">
                <a:latin typeface="Lato Regular"/>
                <a:ea typeface="+mj-ea"/>
                <a:cs typeface="+mj-cs"/>
              </a:rPr>
              <a:t>Calcoliamo la posizione assoluta di punti critici dell’edificio</a:t>
            </a:r>
          </a:p>
          <a:p>
            <a:pPr marL="232172" indent="-232172">
              <a:buFont typeface="Arial" panose="020B0604020202020204" pitchFamily="34" charset="0"/>
              <a:buChar char="•"/>
            </a:pPr>
            <a:r>
              <a:rPr lang="it-IT" dirty="0">
                <a:latin typeface="Lato Regular"/>
                <a:ea typeface="+mj-ea"/>
                <a:cs typeface="+mj-cs"/>
              </a:rPr>
              <a:t>Verifichiamo che le posizioni misurate non cambino nel tempo</a:t>
            </a:r>
          </a:p>
          <a:p>
            <a:pPr marL="232172" indent="-232172">
              <a:buFont typeface="Arial" panose="020B0604020202020204" pitchFamily="34" charset="0"/>
              <a:buChar char="•"/>
            </a:pPr>
            <a:endParaRPr lang="it-IT" dirty="0">
              <a:latin typeface="Lato Regular"/>
              <a:ea typeface="+mj-ea"/>
              <a:cs typeface="+mj-cs"/>
            </a:endParaRPr>
          </a:p>
          <a:p>
            <a:pPr marL="232172" indent="-232172">
              <a:buFont typeface="Arial" panose="020B0604020202020204" pitchFamily="34" charset="0"/>
              <a:buChar char="•"/>
            </a:pPr>
            <a:r>
              <a:rPr lang="it-IT" dirty="0">
                <a:latin typeface="Lato Regular"/>
                <a:ea typeface="+mj-ea"/>
                <a:cs typeface="+mj-cs"/>
              </a:rPr>
              <a:t>Contemporaneamente realizziamo una radiografia della struttura</a:t>
            </a:r>
          </a:p>
          <a:p>
            <a:pPr marL="232172" indent="-232172">
              <a:buFont typeface="Arial" panose="020B0604020202020204" pitchFamily="34" charset="0"/>
              <a:buChar char="•"/>
            </a:pPr>
            <a:r>
              <a:rPr lang="it-IT" dirty="0">
                <a:latin typeface="Lato Regular"/>
                <a:ea typeface="+mj-ea"/>
                <a:cs typeface="+mj-cs"/>
              </a:rPr>
              <a:t>Identifichiamo se esistono vuoti o variazioni di densità importanti nelle porzioni portanti della struttura</a:t>
            </a:r>
          </a:p>
          <a:p>
            <a:pPr marL="232172" indent="-232172">
              <a:buFont typeface="Arial" panose="020B0604020202020204" pitchFamily="34" charset="0"/>
              <a:buChar char="•"/>
            </a:pPr>
            <a:endParaRPr lang="it-IT" dirty="0">
              <a:latin typeface="Lato Regular"/>
              <a:ea typeface="+mj-ea"/>
              <a:cs typeface="+mj-cs"/>
            </a:endParaRPr>
          </a:p>
          <a:p>
            <a:pPr marL="232172" indent="-232172">
              <a:buFont typeface="Arial" panose="020B0604020202020204" pitchFamily="34" charset="0"/>
              <a:buChar char="•"/>
            </a:pPr>
            <a:r>
              <a:rPr lang="it-IT" dirty="0">
                <a:latin typeface="Lato Regular"/>
                <a:ea typeface="+mj-ea"/>
                <a:cs typeface="+mj-cs"/>
              </a:rPr>
              <a:t>Le informazioni ricavate possono essere integrate in un modello tridimensionale della struttura</a:t>
            </a:r>
            <a:endParaRPr lang="it-IT" sz="1400" dirty="0"/>
          </a:p>
          <a:p>
            <a:pPr lvl="1"/>
            <a:endParaRPr lang="en-US" sz="1625" dirty="0"/>
          </a:p>
        </p:txBody>
      </p:sp>
      <p:grpSp>
        <p:nvGrpSpPr>
          <p:cNvPr id="225" name="Gruppo 224">
            <a:extLst>
              <a:ext uri="{FF2B5EF4-FFF2-40B4-BE49-F238E27FC236}">
                <a16:creationId xmlns:a16="http://schemas.microsoft.com/office/drawing/2014/main" id="{1AD6E886-8516-43B9-B23E-AA7B1C8CD8C9}"/>
              </a:ext>
            </a:extLst>
          </p:cNvPr>
          <p:cNvGrpSpPr/>
          <p:nvPr/>
        </p:nvGrpSpPr>
        <p:grpSpPr>
          <a:xfrm>
            <a:off x="7329854" y="1538223"/>
            <a:ext cx="1675931" cy="1566634"/>
            <a:chOff x="9482553" y="1674043"/>
            <a:chExt cx="2617312" cy="3024583"/>
          </a:xfrm>
        </p:grpSpPr>
        <p:pic>
          <p:nvPicPr>
            <p:cNvPr id="226" name="Immagine 225">
              <a:extLst>
                <a:ext uri="{FF2B5EF4-FFF2-40B4-BE49-F238E27FC236}">
                  <a16:creationId xmlns:a16="http://schemas.microsoft.com/office/drawing/2014/main" id="{4362028B-85D7-4298-8470-345FAB0B8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82553" y="1674043"/>
              <a:ext cx="2617312" cy="3024583"/>
            </a:xfrm>
            <a:prstGeom prst="rect">
              <a:avLst/>
            </a:prstGeom>
          </p:spPr>
        </p:pic>
        <p:sp>
          <p:nvSpPr>
            <p:cNvPr id="227" name="Rettangolo 226">
              <a:extLst>
                <a:ext uri="{FF2B5EF4-FFF2-40B4-BE49-F238E27FC236}">
                  <a16:creationId xmlns:a16="http://schemas.microsoft.com/office/drawing/2014/main" id="{8CA39916-C1C3-4A40-B9D0-B41895D6A6AE}"/>
                </a:ext>
              </a:extLst>
            </p:cNvPr>
            <p:cNvSpPr/>
            <p:nvPr/>
          </p:nvSpPr>
          <p:spPr>
            <a:xfrm rot="16200000">
              <a:off x="9432925" y="2564203"/>
              <a:ext cx="1069722" cy="3291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138" dirty="0">
                  <a:solidFill>
                    <a:srgbClr val="000000"/>
                  </a:solidFill>
                  <a:latin typeface="Comic Sans MS" panose="030F0702030302020204" pitchFamily="66" charset="0"/>
                </a:rPr>
                <a:t>N (</a:t>
              </a:r>
              <a:r>
                <a:rPr lang="en-GB" sz="1138" dirty="0" err="1">
                  <a:solidFill>
                    <a:srgbClr val="000000"/>
                  </a:solidFill>
                  <a:latin typeface="Comic Sans MS" panose="030F0702030302020204" pitchFamily="66" charset="0"/>
                </a:rPr>
                <a:t>eventi</a:t>
              </a:r>
              <a:r>
                <a:rPr lang="en-GB" sz="1138" dirty="0">
                  <a:solidFill>
                    <a:srgbClr val="000000"/>
                  </a:solidFill>
                  <a:latin typeface="Comic Sans MS" panose="030F0702030302020204" pitchFamily="66" charset="0"/>
                </a:rPr>
                <a:t>)</a:t>
              </a:r>
              <a:endParaRPr lang="en-GB" sz="1138" dirty="0">
                <a:solidFill>
                  <a:prstClr val="white"/>
                </a:solidFill>
                <a:latin typeface="Century Gothic" panose="020B0502020202020204"/>
              </a:endParaRPr>
            </a:p>
          </p:txBody>
        </p:sp>
        <p:sp>
          <p:nvSpPr>
            <p:cNvPr id="228" name="Rettangolo 227">
              <a:extLst>
                <a:ext uri="{FF2B5EF4-FFF2-40B4-BE49-F238E27FC236}">
                  <a16:creationId xmlns:a16="http://schemas.microsoft.com/office/drawing/2014/main" id="{4601783D-0A58-437F-B0E4-13AA53B51B65}"/>
                </a:ext>
              </a:extLst>
            </p:cNvPr>
            <p:cNvSpPr/>
            <p:nvPr/>
          </p:nvSpPr>
          <p:spPr>
            <a:xfrm>
              <a:off x="10997947" y="3775226"/>
              <a:ext cx="793511" cy="3291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138" dirty="0" err="1">
                  <a:solidFill>
                    <a:srgbClr val="000000"/>
                  </a:solidFill>
                  <a:latin typeface="Symbol" panose="05050102010706020507" pitchFamily="18" charset="2"/>
                </a:rPr>
                <a:t>D</a:t>
              </a:r>
              <a:r>
                <a:rPr lang="en-GB" sz="1138" dirty="0" err="1">
                  <a:solidFill>
                    <a:srgbClr val="000000"/>
                  </a:solidFill>
                  <a:latin typeface="Comic Sans MS" panose="030F0702030302020204" pitchFamily="66" charset="0"/>
                </a:rPr>
                <a:t>y</a:t>
              </a:r>
              <a:r>
                <a:rPr lang="en-GB" sz="1138" dirty="0">
                  <a:solidFill>
                    <a:srgbClr val="000000"/>
                  </a:solidFill>
                  <a:latin typeface="Comic Sans MS" panose="030F0702030302020204" pitchFamily="66" charset="0"/>
                </a:rPr>
                <a:t>(cm)</a:t>
              </a:r>
              <a:endParaRPr lang="en-GB" sz="1138" dirty="0">
                <a:solidFill>
                  <a:prstClr val="white"/>
                </a:solidFill>
                <a:latin typeface="Century Gothic" panose="020B0502020202020204"/>
              </a:endParaRPr>
            </a:p>
          </p:txBody>
        </p:sp>
        <p:sp>
          <p:nvSpPr>
            <p:cNvPr id="229" name="Rettangolo 228">
              <a:extLst>
                <a:ext uri="{FF2B5EF4-FFF2-40B4-BE49-F238E27FC236}">
                  <a16:creationId xmlns:a16="http://schemas.microsoft.com/office/drawing/2014/main" id="{990C6D65-3F01-4F20-89C4-296CAAFA47A6}"/>
                </a:ext>
              </a:extLst>
            </p:cNvPr>
            <p:cNvSpPr/>
            <p:nvPr/>
          </p:nvSpPr>
          <p:spPr>
            <a:xfrm>
              <a:off x="11132148" y="2544119"/>
              <a:ext cx="785620" cy="3907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463" dirty="0">
                  <a:solidFill>
                    <a:srgbClr val="000000"/>
                  </a:solidFill>
                  <a:latin typeface="Comic Sans MS" panose="030F0702030302020204" pitchFamily="66" charset="0"/>
                </a:rPr>
                <a:t>10 gg</a:t>
              </a:r>
              <a:endParaRPr lang="en-GB" sz="1463" dirty="0">
                <a:solidFill>
                  <a:prstClr val="white"/>
                </a:solidFill>
                <a:latin typeface="Century Gothic" panose="020B0502020202020204"/>
              </a:endParaRPr>
            </a:p>
          </p:txBody>
        </p:sp>
      </p:grpSp>
      <p:grpSp>
        <p:nvGrpSpPr>
          <p:cNvPr id="230" name="Gruppo 229">
            <a:extLst>
              <a:ext uri="{FF2B5EF4-FFF2-40B4-BE49-F238E27FC236}">
                <a16:creationId xmlns:a16="http://schemas.microsoft.com/office/drawing/2014/main" id="{9AA1ED9E-C4AB-47AA-9B35-6F6447C00BD2}"/>
              </a:ext>
            </a:extLst>
          </p:cNvPr>
          <p:cNvGrpSpPr/>
          <p:nvPr/>
        </p:nvGrpSpPr>
        <p:grpSpPr>
          <a:xfrm>
            <a:off x="5223141" y="1343608"/>
            <a:ext cx="2082295" cy="4406580"/>
            <a:chOff x="6566061" y="1434517"/>
            <a:chExt cx="2562824" cy="5423483"/>
          </a:xfrm>
        </p:grpSpPr>
        <p:sp>
          <p:nvSpPr>
            <p:cNvPr id="231" name="Rettangolo 230">
              <a:extLst>
                <a:ext uri="{FF2B5EF4-FFF2-40B4-BE49-F238E27FC236}">
                  <a16:creationId xmlns:a16="http://schemas.microsoft.com/office/drawing/2014/main" id="{DF949E88-87CA-4A39-9382-E1DA94CC63CF}"/>
                </a:ext>
              </a:extLst>
            </p:cNvPr>
            <p:cNvSpPr/>
            <p:nvPr/>
          </p:nvSpPr>
          <p:spPr>
            <a:xfrm>
              <a:off x="6654788" y="1434517"/>
              <a:ext cx="2474097" cy="5423483"/>
            </a:xfrm>
            <a:prstGeom prst="rect">
              <a:avLst/>
            </a:prstGeom>
            <a:solidFill>
              <a:sysClr val="window" lastClr="FFFFFF"/>
            </a:solidFill>
            <a:ln w="12700" cap="rnd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6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2" name="Parallelogramma 231">
              <a:extLst>
                <a:ext uri="{FF2B5EF4-FFF2-40B4-BE49-F238E27FC236}">
                  <a16:creationId xmlns:a16="http://schemas.microsoft.com/office/drawing/2014/main" id="{9FDDF2C0-48EC-4784-B9ED-1C2DFD1C6054}"/>
                </a:ext>
              </a:extLst>
            </p:cNvPr>
            <p:cNvSpPr/>
            <p:nvPr/>
          </p:nvSpPr>
          <p:spPr>
            <a:xfrm>
              <a:off x="7552888" y="1771033"/>
              <a:ext cx="973123" cy="282971"/>
            </a:xfrm>
            <a:prstGeom prst="parallelogram">
              <a:avLst>
                <a:gd name="adj" fmla="val 102080"/>
              </a:avLst>
            </a:prstGeom>
            <a:solidFill>
              <a:sysClr val="window" lastClr="FFFFFF"/>
            </a:solidFill>
            <a:ln w="12700" cap="rnd" cmpd="sng" algn="ctr">
              <a:solidFill>
                <a:srgbClr val="052F61">
                  <a:shade val="50000"/>
                  <a:hueMod val="94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6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grpSp>
          <p:nvGrpSpPr>
            <p:cNvPr id="233" name="Gruppo 232">
              <a:extLst>
                <a:ext uri="{FF2B5EF4-FFF2-40B4-BE49-F238E27FC236}">
                  <a16:creationId xmlns:a16="http://schemas.microsoft.com/office/drawing/2014/main" id="{3F7EF958-D4B1-4B68-A256-C1D42446A238}"/>
                </a:ext>
              </a:extLst>
            </p:cNvPr>
            <p:cNvGrpSpPr/>
            <p:nvPr/>
          </p:nvGrpSpPr>
          <p:grpSpPr>
            <a:xfrm>
              <a:off x="6991975" y="5552028"/>
              <a:ext cx="1799723" cy="1204775"/>
              <a:chOff x="7335574" y="5131701"/>
              <a:chExt cx="965628" cy="812854"/>
            </a:xfrm>
          </p:grpSpPr>
          <p:sp>
            <p:nvSpPr>
              <p:cNvPr id="254" name="Cubo 253">
                <a:extLst>
                  <a:ext uri="{FF2B5EF4-FFF2-40B4-BE49-F238E27FC236}">
                    <a16:creationId xmlns:a16="http://schemas.microsoft.com/office/drawing/2014/main" id="{2DA840E9-2620-4C7E-9EDD-F41F56E24DA7}"/>
                  </a:ext>
                </a:extLst>
              </p:cNvPr>
              <p:cNvSpPr/>
              <p:nvPr/>
            </p:nvSpPr>
            <p:spPr>
              <a:xfrm>
                <a:off x="7335574" y="5402652"/>
                <a:ext cx="965628" cy="541903"/>
              </a:xfrm>
              <a:prstGeom prst="cube">
                <a:avLst>
                  <a:gd name="adj" fmla="val 50723"/>
                </a:avLst>
              </a:prstGeom>
              <a:noFill/>
              <a:ln w="12700" cap="rnd" cmpd="sng" algn="ctr">
                <a:solidFill>
                  <a:sysClr val="windowText" lastClr="000000">
                    <a:hueMod val="94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63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  <p:sp>
            <p:nvSpPr>
              <p:cNvPr id="255" name="Cubo 254">
                <a:extLst>
                  <a:ext uri="{FF2B5EF4-FFF2-40B4-BE49-F238E27FC236}">
                    <a16:creationId xmlns:a16="http://schemas.microsoft.com/office/drawing/2014/main" id="{91B1AC6D-3A6F-4629-936F-AAB5FEF80BEC}"/>
                  </a:ext>
                </a:extLst>
              </p:cNvPr>
              <p:cNvSpPr/>
              <p:nvPr/>
            </p:nvSpPr>
            <p:spPr>
              <a:xfrm>
                <a:off x="7335574" y="5131701"/>
                <a:ext cx="965628" cy="541903"/>
              </a:xfrm>
              <a:prstGeom prst="cube">
                <a:avLst>
                  <a:gd name="adj" fmla="val 50723"/>
                </a:avLst>
              </a:prstGeom>
              <a:noFill/>
              <a:ln w="12700" cap="rnd" cmpd="sng" algn="ctr">
                <a:solidFill>
                  <a:sysClr val="windowText" lastClr="000000">
                    <a:hueMod val="94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63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</p:grpSp>
        <p:cxnSp>
          <p:nvCxnSpPr>
            <p:cNvPr id="234" name="Connettore 1 18">
              <a:extLst>
                <a:ext uri="{FF2B5EF4-FFF2-40B4-BE49-F238E27FC236}">
                  <a16:creationId xmlns:a16="http://schemas.microsoft.com/office/drawing/2014/main" id="{B9110527-9DB6-465A-9F20-58AC9E158AEC}"/>
                </a:ext>
              </a:extLst>
            </p:cNvPr>
            <p:cNvCxnSpPr/>
            <p:nvPr/>
          </p:nvCxnSpPr>
          <p:spPr>
            <a:xfrm flipV="1">
              <a:off x="7552888" y="1674043"/>
              <a:ext cx="903215" cy="4966566"/>
            </a:xfrm>
            <a:prstGeom prst="line">
              <a:avLst/>
            </a:prstGeom>
            <a:noFill/>
            <a:ln w="12700" cap="rnd" cmpd="sng" algn="ctr">
              <a:solidFill>
                <a:srgbClr val="A50E82">
                  <a:hueMod val="94000"/>
                </a:srgbClr>
              </a:solidFill>
              <a:prstDash val="sysDash"/>
            </a:ln>
            <a:effectLst/>
          </p:spPr>
        </p:cxnSp>
        <p:cxnSp>
          <p:nvCxnSpPr>
            <p:cNvPr id="235" name="Connettore 2 234">
              <a:extLst>
                <a:ext uri="{FF2B5EF4-FFF2-40B4-BE49-F238E27FC236}">
                  <a16:creationId xmlns:a16="http://schemas.microsoft.com/office/drawing/2014/main" id="{A979ECBB-FCF7-418D-9A85-E49028187FE1}"/>
                </a:ext>
              </a:extLst>
            </p:cNvPr>
            <p:cNvCxnSpPr/>
            <p:nvPr/>
          </p:nvCxnSpPr>
          <p:spPr>
            <a:xfrm flipV="1">
              <a:off x="6845079" y="2936147"/>
              <a:ext cx="0" cy="676888"/>
            </a:xfrm>
            <a:prstGeom prst="straightConnector1">
              <a:avLst/>
            </a:prstGeom>
            <a:noFill/>
            <a:ln w="28575" cap="rnd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innerShdw blurRad="25400" dist="12700" dir="13500000">
                <a:srgbClr val="000000">
                  <a:alpha val="45000"/>
                </a:srgbClr>
              </a:innerShdw>
            </a:effectLst>
          </p:spPr>
        </p:cxnSp>
        <p:cxnSp>
          <p:nvCxnSpPr>
            <p:cNvPr id="236" name="Connettore 2 235">
              <a:extLst>
                <a:ext uri="{FF2B5EF4-FFF2-40B4-BE49-F238E27FC236}">
                  <a16:creationId xmlns:a16="http://schemas.microsoft.com/office/drawing/2014/main" id="{B2BA07D6-F242-44DE-8720-F6A115D66FAE}"/>
                </a:ext>
              </a:extLst>
            </p:cNvPr>
            <p:cNvCxnSpPr/>
            <p:nvPr/>
          </p:nvCxnSpPr>
          <p:spPr>
            <a:xfrm flipV="1">
              <a:off x="6853806" y="3604688"/>
              <a:ext cx="520117" cy="8347"/>
            </a:xfrm>
            <a:prstGeom prst="straightConnector1">
              <a:avLst/>
            </a:prstGeom>
            <a:noFill/>
            <a:ln w="28575" cap="rnd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innerShdw blurRad="25400" dist="12700" dir="13500000">
                <a:srgbClr val="000000">
                  <a:alpha val="45000"/>
                </a:srgbClr>
              </a:innerShdw>
            </a:effectLst>
          </p:spPr>
        </p:cxnSp>
        <p:cxnSp>
          <p:nvCxnSpPr>
            <p:cNvPr id="237" name="Connettore 2 236">
              <a:extLst>
                <a:ext uri="{FF2B5EF4-FFF2-40B4-BE49-F238E27FC236}">
                  <a16:creationId xmlns:a16="http://schemas.microsoft.com/office/drawing/2014/main" id="{2C8D9385-9D5B-4FDA-9551-C51C5DD14C27}"/>
                </a:ext>
              </a:extLst>
            </p:cNvPr>
            <p:cNvCxnSpPr/>
            <p:nvPr/>
          </p:nvCxnSpPr>
          <p:spPr>
            <a:xfrm flipV="1">
              <a:off x="6880106" y="3338818"/>
              <a:ext cx="441164" cy="265870"/>
            </a:xfrm>
            <a:prstGeom prst="straightConnector1">
              <a:avLst/>
            </a:prstGeom>
            <a:noFill/>
            <a:ln w="28575" cap="rnd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innerShdw blurRad="25400" dist="12700" dir="13500000">
                <a:srgbClr val="000000">
                  <a:alpha val="45000"/>
                </a:srgbClr>
              </a:innerShdw>
            </a:effectLst>
          </p:spPr>
        </p:cxnSp>
        <p:sp>
          <p:nvSpPr>
            <p:cNvPr id="238" name="CasellaDiTesto 237">
              <a:extLst>
                <a:ext uri="{FF2B5EF4-FFF2-40B4-BE49-F238E27FC236}">
                  <a16:creationId xmlns:a16="http://schemas.microsoft.com/office/drawing/2014/main" id="{7D672538-7648-44ED-B08F-723718DFE902}"/>
                </a:ext>
              </a:extLst>
            </p:cNvPr>
            <p:cNvSpPr txBox="1"/>
            <p:nvPr/>
          </p:nvSpPr>
          <p:spPr>
            <a:xfrm>
              <a:off x="7265944" y="3670081"/>
              <a:ext cx="217036" cy="282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94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mic Sans MS" panose="030F0702030302020204" pitchFamily="66" charset="0"/>
                </a:rPr>
                <a:t>x</a:t>
              </a:r>
            </a:p>
          </p:txBody>
        </p:sp>
        <p:sp>
          <p:nvSpPr>
            <p:cNvPr id="239" name="CasellaDiTesto 238">
              <a:extLst>
                <a:ext uri="{FF2B5EF4-FFF2-40B4-BE49-F238E27FC236}">
                  <a16:creationId xmlns:a16="http://schemas.microsoft.com/office/drawing/2014/main" id="{ADEC8C1A-BB8A-40E7-8D22-2CEA85A18893}"/>
                </a:ext>
              </a:extLst>
            </p:cNvPr>
            <p:cNvSpPr txBox="1"/>
            <p:nvPr/>
          </p:nvSpPr>
          <p:spPr>
            <a:xfrm>
              <a:off x="7055396" y="3137685"/>
              <a:ext cx="217036" cy="282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94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mic Sans MS" panose="030F0702030302020204" pitchFamily="66" charset="0"/>
                </a:rPr>
                <a:t>y</a:t>
              </a:r>
            </a:p>
          </p:txBody>
        </p:sp>
        <p:sp>
          <p:nvSpPr>
            <p:cNvPr id="240" name="CasellaDiTesto 239">
              <a:extLst>
                <a:ext uri="{FF2B5EF4-FFF2-40B4-BE49-F238E27FC236}">
                  <a16:creationId xmlns:a16="http://schemas.microsoft.com/office/drawing/2014/main" id="{66311544-EC30-4E9D-A599-F4547D9CBEB5}"/>
                </a:ext>
              </a:extLst>
            </p:cNvPr>
            <p:cNvSpPr txBox="1"/>
            <p:nvPr/>
          </p:nvSpPr>
          <p:spPr>
            <a:xfrm>
              <a:off x="6611254" y="3005363"/>
              <a:ext cx="217036" cy="282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94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mic Sans MS" panose="030F0702030302020204" pitchFamily="66" charset="0"/>
                </a:rPr>
                <a:t>z</a:t>
              </a:r>
            </a:p>
          </p:txBody>
        </p:sp>
        <p:sp>
          <p:nvSpPr>
            <p:cNvPr id="241" name="Ovale 240">
              <a:extLst>
                <a:ext uri="{FF2B5EF4-FFF2-40B4-BE49-F238E27FC236}">
                  <a16:creationId xmlns:a16="http://schemas.microsoft.com/office/drawing/2014/main" id="{110D1907-50EE-4B86-8BB8-82DE3ED2ED47}"/>
                </a:ext>
              </a:extLst>
            </p:cNvPr>
            <p:cNvSpPr/>
            <p:nvPr/>
          </p:nvSpPr>
          <p:spPr>
            <a:xfrm>
              <a:off x="7510943" y="6576969"/>
              <a:ext cx="93677" cy="63640"/>
            </a:xfrm>
            <a:prstGeom prst="ellipse">
              <a:avLst/>
            </a:prstGeom>
            <a:solidFill>
              <a:srgbClr val="052F61"/>
            </a:solidFill>
            <a:ln w="12700" cap="rnd" cmpd="sng" algn="ctr">
              <a:solidFill>
                <a:srgbClr val="052F61">
                  <a:shade val="50000"/>
                  <a:hueMod val="94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6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cxnSp>
          <p:nvCxnSpPr>
            <p:cNvPr id="242" name="Connettore 1 32">
              <a:extLst>
                <a:ext uri="{FF2B5EF4-FFF2-40B4-BE49-F238E27FC236}">
                  <a16:creationId xmlns:a16="http://schemas.microsoft.com/office/drawing/2014/main" id="{D004A8D0-4B6B-4982-ADF2-D6C25764F1AA}"/>
                </a:ext>
              </a:extLst>
            </p:cNvPr>
            <p:cNvCxnSpPr/>
            <p:nvPr/>
          </p:nvCxnSpPr>
          <p:spPr>
            <a:xfrm flipV="1">
              <a:off x="7733287" y="1912518"/>
              <a:ext cx="486982" cy="3749712"/>
            </a:xfrm>
            <a:prstGeom prst="line">
              <a:avLst/>
            </a:prstGeom>
            <a:noFill/>
            <a:ln w="28575" cap="rnd" cmpd="sng" algn="ctr">
              <a:solidFill>
                <a:srgbClr val="14967C"/>
              </a:solidFill>
              <a:prstDash val="solid"/>
            </a:ln>
            <a:effectLst>
              <a:innerShdw blurRad="25400" dist="12700" dir="13500000">
                <a:srgbClr val="000000">
                  <a:alpha val="45000"/>
                </a:srgbClr>
              </a:innerShdw>
            </a:effectLst>
          </p:spPr>
        </p:cxnSp>
        <p:sp>
          <p:nvSpPr>
            <p:cNvPr id="243" name="Ovale 242">
              <a:extLst>
                <a:ext uri="{FF2B5EF4-FFF2-40B4-BE49-F238E27FC236}">
                  <a16:creationId xmlns:a16="http://schemas.microsoft.com/office/drawing/2014/main" id="{F9C0E8D9-2EE6-4B10-95AF-40FFCA865F68}"/>
                </a:ext>
              </a:extLst>
            </p:cNvPr>
            <p:cNvSpPr/>
            <p:nvPr/>
          </p:nvSpPr>
          <p:spPr>
            <a:xfrm>
              <a:off x="7586023" y="6107875"/>
              <a:ext cx="93677" cy="63640"/>
            </a:xfrm>
            <a:prstGeom prst="ellipse">
              <a:avLst/>
            </a:prstGeom>
            <a:solidFill>
              <a:srgbClr val="052F61"/>
            </a:solidFill>
            <a:ln w="12700" cap="rnd" cmpd="sng" algn="ctr">
              <a:solidFill>
                <a:srgbClr val="052F61">
                  <a:shade val="50000"/>
                  <a:hueMod val="94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6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4" name="Ovale 243">
              <a:extLst>
                <a:ext uri="{FF2B5EF4-FFF2-40B4-BE49-F238E27FC236}">
                  <a16:creationId xmlns:a16="http://schemas.microsoft.com/office/drawing/2014/main" id="{1D0E8121-F9E4-4752-A929-76044EC623A0}"/>
                </a:ext>
              </a:extLst>
            </p:cNvPr>
            <p:cNvSpPr/>
            <p:nvPr/>
          </p:nvSpPr>
          <p:spPr>
            <a:xfrm>
              <a:off x="7695779" y="5623033"/>
              <a:ext cx="93677" cy="63640"/>
            </a:xfrm>
            <a:prstGeom prst="ellipse">
              <a:avLst/>
            </a:prstGeom>
            <a:solidFill>
              <a:srgbClr val="052F61"/>
            </a:solidFill>
            <a:ln w="12700" cap="rnd" cmpd="sng" algn="ctr">
              <a:solidFill>
                <a:srgbClr val="052F61">
                  <a:shade val="50000"/>
                  <a:hueMod val="94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6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5" name="Ovale 244">
              <a:extLst>
                <a:ext uri="{FF2B5EF4-FFF2-40B4-BE49-F238E27FC236}">
                  <a16:creationId xmlns:a16="http://schemas.microsoft.com/office/drawing/2014/main" id="{E5504EB3-C511-4F70-A112-3F4ACFF3E16E}"/>
                </a:ext>
              </a:extLst>
            </p:cNvPr>
            <p:cNvSpPr/>
            <p:nvPr/>
          </p:nvSpPr>
          <p:spPr>
            <a:xfrm>
              <a:off x="8182761" y="1856255"/>
              <a:ext cx="93677" cy="63640"/>
            </a:xfrm>
            <a:prstGeom prst="ellipse">
              <a:avLst/>
            </a:prstGeom>
            <a:solidFill>
              <a:srgbClr val="052F61"/>
            </a:solidFill>
            <a:ln w="12700" cap="rnd" cmpd="sng" algn="ctr">
              <a:solidFill>
                <a:srgbClr val="052F61">
                  <a:shade val="50000"/>
                  <a:hueMod val="94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6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cxnSp>
          <p:nvCxnSpPr>
            <p:cNvPr id="246" name="Connettore 1 37">
              <a:extLst>
                <a:ext uri="{FF2B5EF4-FFF2-40B4-BE49-F238E27FC236}">
                  <a16:creationId xmlns:a16="http://schemas.microsoft.com/office/drawing/2014/main" id="{E983EE7F-6CD4-4FF3-832B-AB8D8604CB4F}"/>
                </a:ext>
              </a:extLst>
            </p:cNvPr>
            <p:cNvCxnSpPr/>
            <p:nvPr/>
          </p:nvCxnSpPr>
          <p:spPr>
            <a:xfrm flipH="1">
              <a:off x="7519102" y="5632353"/>
              <a:ext cx="209059" cy="1105246"/>
            </a:xfrm>
            <a:prstGeom prst="line">
              <a:avLst/>
            </a:prstGeom>
            <a:noFill/>
            <a:ln w="28575" cap="rnd" cmpd="sng" algn="ctr">
              <a:solidFill>
                <a:srgbClr val="052F61"/>
              </a:solidFill>
              <a:prstDash val="solid"/>
            </a:ln>
            <a:effectLst>
              <a:innerShdw blurRad="25400" dist="12700" dir="13500000">
                <a:srgbClr val="000000">
                  <a:alpha val="45000"/>
                </a:srgbClr>
              </a:innerShdw>
            </a:effectLst>
          </p:spPr>
        </p:cxnSp>
        <p:sp>
          <p:nvSpPr>
            <p:cNvPr id="247" name="CasellaDiTesto 246">
              <a:extLst>
                <a:ext uri="{FF2B5EF4-FFF2-40B4-BE49-F238E27FC236}">
                  <a16:creationId xmlns:a16="http://schemas.microsoft.com/office/drawing/2014/main" id="{69A0C395-CCAC-4B10-BFD6-C48A9E8BD51C}"/>
                </a:ext>
              </a:extLst>
            </p:cNvPr>
            <p:cNvSpPr txBox="1"/>
            <p:nvPr/>
          </p:nvSpPr>
          <p:spPr>
            <a:xfrm>
              <a:off x="7215700" y="2054004"/>
              <a:ext cx="752876" cy="452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94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mic Sans MS" panose="030F0702030302020204" pitchFamily="66" charset="0"/>
                </a:rPr>
                <a:t>Tracker Probe</a:t>
              </a:r>
            </a:p>
          </p:txBody>
        </p:sp>
        <p:sp>
          <p:nvSpPr>
            <p:cNvPr id="248" name="CasellaDiTesto 247">
              <a:extLst>
                <a:ext uri="{FF2B5EF4-FFF2-40B4-BE49-F238E27FC236}">
                  <a16:creationId xmlns:a16="http://schemas.microsoft.com/office/drawing/2014/main" id="{24491DCF-8949-4169-A92D-FED5A8D6CF83}"/>
                </a:ext>
              </a:extLst>
            </p:cNvPr>
            <p:cNvSpPr txBox="1"/>
            <p:nvPr/>
          </p:nvSpPr>
          <p:spPr>
            <a:xfrm>
              <a:off x="6566061" y="5389259"/>
              <a:ext cx="752876" cy="452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94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mic Sans MS" panose="030F0702030302020204" pitchFamily="66" charset="0"/>
                </a:rPr>
                <a:t>Tracker Base</a:t>
              </a:r>
            </a:p>
          </p:txBody>
        </p:sp>
        <p:sp>
          <p:nvSpPr>
            <p:cNvPr id="249" name="CasellaDiTesto 248">
              <a:extLst>
                <a:ext uri="{FF2B5EF4-FFF2-40B4-BE49-F238E27FC236}">
                  <a16:creationId xmlns:a16="http://schemas.microsoft.com/office/drawing/2014/main" id="{FBA0EB56-A2F0-462D-A66B-3B9722F622D3}"/>
                </a:ext>
              </a:extLst>
            </p:cNvPr>
            <p:cNvSpPr txBox="1"/>
            <p:nvPr/>
          </p:nvSpPr>
          <p:spPr>
            <a:xfrm>
              <a:off x="7523854" y="6520484"/>
              <a:ext cx="393149" cy="282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94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mic Sans MS" panose="030F0702030302020204" pitchFamily="66" charset="0"/>
                </a:rPr>
                <a:t>P3</a:t>
              </a:r>
              <a:endParaRPr kumimoji="0" lang="en-GB" sz="146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</a:endParaRPr>
            </a:p>
          </p:txBody>
        </p:sp>
        <p:sp>
          <p:nvSpPr>
            <p:cNvPr id="250" name="CasellaDiTesto 249">
              <a:extLst>
                <a:ext uri="{FF2B5EF4-FFF2-40B4-BE49-F238E27FC236}">
                  <a16:creationId xmlns:a16="http://schemas.microsoft.com/office/drawing/2014/main" id="{491C4A26-F8D4-4D99-8F3B-53FBEFC9294E}"/>
                </a:ext>
              </a:extLst>
            </p:cNvPr>
            <p:cNvSpPr txBox="1"/>
            <p:nvPr/>
          </p:nvSpPr>
          <p:spPr>
            <a:xfrm>
              <a:off x="7611344" y="6087906"/>
              <a:ext cx="393149" cy="282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94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mic Sans MS" panose="030F0702030302020204" pitchFamily="66" charset="0"/>
                </a:rPr>
                <a:t>P2</a:t>
              </a:r>
              <a:endParaRPr kumimoji="0" lang="en-GB" sz="146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</a:endParaRPr>
            </a:p>
          </p:txBody>
        </p:sp>
        <p:sp>
          <p:nvSpPr>
            <p:cNvPr id="251" name="CasellaDiTesto 250">
              <a:extLst>
                <a:ext uri="{FF2B5EF4-FFF2-40B4-BE49-F238E27FC236}">
                  <a16:creationId xmlns:a16="http://schemas.microsoft.com/office/drawing/2014/main" id="{349BCCE4-5D41-481C-851A-5338C18EC1B1}"/>
                </a:ext>
              </a:extLst>
            </p:cNvPr>
            <p:cNvSpPr txBox="1"/>
            <p:nvPr/>
          </p:nvSpPr>
          <p:spPr>
            <a:xfrm>
              <a:off x="7708690" y="5624865"/>
              <a:ext cx="393149" cy="282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94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mic Sans MS" panose="030F0702030302020204" pitchFamily="66" charset="0"/>
                </a:rPr>
                <a:t>P1</a:t>
              </a:r>
              <a:endParaRPr kumimoji="0" lang="en-GB" sz="146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</a:endParaRPr>
            </a:p>
          </p:txBody>
        </p:sp>
        <p:sp>
          <p:nvSpPr>
            <p:cNvPr id="252" name="CasellaDiTesto 251">
              <a:extLst>
                <a:ext uri="{FF2B5EF4-FFF2-40B4-BE49-F238E27FC236}">
                  <a16:creationId xmlns:a16="http://schemas.microsoft.com/office/drawing/2014/main" id="{D98D6376-3E19-4D4E-A378-06CEE0690986}"/>
                </a:ext>
              </a:extLst>
            </p:cNvPr>
            <p:cNvSpPr txBox="1"/>
            <p:nvPr/>
          </p:nvSpPr>
          <p:spPr>
            <a:xfrm>
              <a:off x="7920427" y="1705694"/>
              <a:ext cx="393149" cy="282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94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mic Sans MS" panose="030F0702030302020204" pitchFamily="66" charset="0"/>
                </a:rPr>
                <a:t>P0</a:t>
              </a:r>
              <a:endParaRPr kumimoji="0" lang="en-GB" sz="146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</a:endParaRPr>
            </a:p>
          </p:txBody>
        </p:sp>
        <p:sp>
          <p:nvSpPr>
            <p:cNvPr id="253" name="CasellaDiTesto 252">
              <a:extLst>
                <a:ext uri="{FF2B5EF4-FFF2-40B4-BE49-F238E27FC236}">
                  <a16:creationId xmlns:a16="http://schemas.microsoft.com/office/drawing/2014/main" id="{B8481EB3-5645-45F2-9C43-4D95DE349154}"/>
                </a:ext>
              </a:extLst>
            </p:cNvPr>
            <p:cNvSpPr txBox="1"/>
            <p:nvPr/>
          </p:nvSpPr>
          <p:spPr>
            <a:xfrm>
              <a:off x="8388966" y="1474956"/>
              <a:ext cx="739919" cy="282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94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mic Sans MS" panose="030F0702030302020204" pitchFamily="66" charset="0"/>
                </a:rPr>
                <a:t>P_ric</a:t>
              </a:r>
              <a:endParaRPr kumimoji="0" lang="en-GB" sz="146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</a:endParaRPr>
            </a:p>
          </p:txBody>
        </p:sp>
      </p:grpSp>
      <p:sp>
        <p:nvSpPr>
          <p:cNvPr id="3" name="Parallelogramma 2">
            <a:extLst>
              <a:ext uri="{FF2B5EF4-FFF2-40B4-BE49-F238E27FC236}">
                <a16:creationId xmlns:a16="http://schemas.microsoft.com/office/drawing/2014/main" id="{806922D2-562B-4E55-B9A1-DAB9896007E3}"/>
              </a:ext>
            </a:extLst>
          </p:cNvPr>
          <p:cNvSpPr/>
          <p:nvPr/>
        </p:nvSpPr>
        <p:spPr>
          <a:xfrm>
            <a:off x="5146060" y="1425667"/>
            <a:ext cx="790663" cy="229914"/>
          </a:xfrm>
          <a:prstGeom prst="parallelogram">
            <a:avLst>
              <a:gd name="adj" fmla="val 102080"/>
            </a:avLst>
          </a:prstGeom>
          <a:solidFill>
            <a:sysClr val="window" lastClr="FFFFFF"/>
          </a:solidFill>
          <a:ln w="12700" cap="rnd" cmpd="sng" algn="ctr">
            <a:solidFill>
              <a:srgbClr val="052F61">
                <a:shade val="50000"/>
                <a:hueMod val="94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6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reccia a sinistra 4">
            <a:extLst>
              <a:ext uri="{FF2B5EF4-FFF2-40B4-BE49-F238E27FC236}">
                <a16:creationId xmlns:a16="http://schemas.microsoft.com/office/drawing/2014/main" id="{6B28C690-B298-47E6-855A-D6B68A7B3F8A}"/>
              </a:ext>
            </a:extLst>
          </p:cNvPr>
          <p:cNvSpPr/>
          <p:nvPr/>
        </p:nvSpPr>
        <p:spPr>
          <a:xfrm rot="1560000">
            <a:off x="5801593" y="1613984"/>
            <a:ext cx="360948" cy="859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F27ABF7-3276-40B5-A497-14DC6682EABD}"/>
              </a:ext>
            </a:extLst>
          </p:cNvPr>
          <p:cNvSpPr txBox="1"/>
          <p:nvPr/>
        </p:nvSpPr>
        <p:spPr>
          <a:xfrm>
            <a:off x="4924567" y="1057274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it-IT" dirty="0"/>
              <a:t>Variazione</a:t>
            </a:r>
          </a:p>
        </p:txBody>
      </p: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A9CE28F6-DE0D-4B0A-BAA9-5A8B2E6C8678}"/>
              </a:ext>
            </a:extLst>
          </p:cNvPr>
          <p:cNvCxnSpPr/>
          <p:nvPr/>
        </p:nvCxnSpPr>
        <p:spPr>
          <a:xfrm>
            <a:off x="5552143" y="1512972"/>
            <a:ext cx="1022684" cy="4082141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CA2D582-7ADC-4250-9D02-E974C37F9874}"/>
              </a:ext>
            </a:extLst>
          </p:cNvPr>
          <p:cNvSpPr txBox="1"/>
          <p:nvPr/>
        </p:nvSpPr>
        <p:spPr>
          <a:xfrm>
            <a:off x="5350152" y="1424144"/>
            <a:ext cx="319434" cy="2299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50" kern="0" dirty="0">
                <a:latin typeface="Comic Sans MS"/>
              </a:rPr>
              <a:t>P1</a:t>
            </a:r>
            <a:endParaRPr kumimoji="0" lang="en-GB" sz="1463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90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Programma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9</a:t>
            </a:fld>
            <a:endParaRPr lang="it-IT" dirty="0">
              <a:latin typeface="Lato Regular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A0DEDB-1A5A-409F-8087-6EE3C0631FF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07504" y="1124744"/>
            <a:ext cx="8229600" cy="4937760"/>
          </a:xfrm>
        </p:spPr>
        <p:txBody>
          <a:bodyPr/>
          <a:lstStyle/>
          <a:p>
            <a:r>
              <a:rPr lang="it-IT" dirty="0"/>
              <a:t>Simulazione dell’apparato di misura proposto</a:t>
            </a:r>
          </a:p>
          <a:p>
            <a:r>
              <a:rPr lang="it-IT" dirty="0"/>
              <a:t>Progettazione</a:t>
            </a:r>
          </a:p>
          <a:p>
            <a:r>
              <a:rPr lang="it-IT" dirty="0"/>
              <a:t>Acquisizione materiali</a:t>
            </a:r>
          </a:p>
          <a:p>
            <a:r>
              <a:rPr lang="it-IT" dirty="0"/>
              <a:t>Costruzione del dimostratore</a:t>
            </a:r>
          </a:p>
          <a:p>
            <a:r>
              <a:rPr lang="it-IT" dirty="0"/>
              <a:t>Verifica delle specifiche </a:t>
            </a:r>
          </a:p>
          <a:p>
            <a:r>
              <a:rPr lang="it-IT" dirty="0"/>
              <a:t>Campagne di misura nei siti di interesse</a:t>
            </a:r>
          </a:p>
          <a:p>
            <a:r>
              <a:rPr lang="it-IT" dirty="0"/>
              <a:t>Analisi e visualizzazione dei dati</a:t>
            </a:r>
          </a:p>
          <a:p>
            <a:r>
              <a:rPr lang="it-IT" dirty="0"/>
              <a:t>Determinazione dei parametri di allarme</a:t>
            </a:r>
          </a:p>
          <a:p>
            <a:r>
              <a:rPr lang="it-IT" dirty="0"/>
              <a:t>Trasferimento tecnologico per ingegnerizzazione </a:t>
            </a:r>
          </a:p>
          <a:p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F44D717-8C7F-4B96-ACDD-BD39178986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84BAE87A-BC63-45BC-9AE6-E32E60CC26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00" t="2878" r="7771" b="5033"/>
          <a:stretch/>
        </p:blipFill>
        <p:spPr>
          <a:xfrm>
            <a:off x="5817975" y="1556792"/>
            <a:ext cx="3312368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38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pPr marL="0" indent="0" algn="ctr">
              <a:buNone/>
            </a:pPr>
            <a:r>
              <a:rPr lang="it-IT" sz="4400" dirty="0">
                <a:latin typeface="Lato Regular"/>
              </a:rPr>
              <a:t>Grazie !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10</a:t>
            </a:fld>
            <a:endParaRPr lang="it-IT" dirty="0">
              <a:latin typeface="Lato Regular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3D41311-B78F-4E9B-B2B0-5A55A2DB25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88A0BFE-C12A-4F3A-8DF5-1DB2A5E042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5727518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1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tellite">
  <a:themeElements>
    <a:clrScheme name="Satellite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Satellit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tellit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3022</TotalTime>
  <Words>511</Words>
  <Application>Microsoft Office PowerPoint</Application>
  <PresentationFormat>Presentazione su schermo (4:3)</PresentationFormat>
  <Paragraphs>109</Paragraphs>
  <Slides>10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Satellite</vt:lpstr>
      <vt:lpstr>MONRAD  Prof. Domenico Lo Presti (domenico.lopresti@unict.it)     Università degli Studi di Catania</vt:lpstr>
      <vt:lpstr>Indice</vt:lpstr>
      <vt:lpstr>Caso d’uso MONRAD</vt:lpstr>
      <vt:lpstr>Applicazioni del tracciamento di raggi cosmici</vt:lpstr>
      <vt:lpstr>Perchè usiamo i muoni? </vt:lpstr>
      <vt:lpstr>Cosa facciamo con i muoni in MONRAD?</vt:lpstr>
      <vt:lpstr>Presentazione standard di PowerPoint</vt:lpstr>
      <vt:lpstr>Come facciamo a monitorare la stabilità degli edifici?</vt:lpstr>
      <vt:lpstr>Programma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Roberto Barbera</dc:creator>
  <cp:lastModifiedBy>Domenico Lo Presti</cp:lastModifiedBy>
  <cp:revision>472</cp:revision>
  <dcterms:created xsi:type="dcterms:W3CDTF">2012-02-24T14:26:31Z</dcterms:created>
  <dcterms:modified xsi:type="dcterms:W3CDTF">2021-03-27T08:06:10Z</dcterms:modified>
</cp:coreProperties>
</file>