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diagrams/colors1.xml" ContentType="application/vnd.openxmlformats-officedocument.drawingml.diagramColors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diagrams/drawing1.xml" ContentType="application/vnd.ms-office.drawingml.diagramDrawing+xml"/>
  <Override PartName="/ppt/diagrams/quickStyle2.xml" ContentType="application/vnd.openxmlformats-officedocument.drawingml.diagramStyl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diagrams/quickStyle1.xml" ContentType="application/vnd.openxmlformats-officedocument.drawingml.diagramStyle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diagrams/layout2.xml" ContentType="application/vnd.openxmlformats-officedocument.drawingml.diagramLayout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708" r:id="rId1"/>
  </p:sldMasterIdLst>
  <p:notesMasterIdLst>
    <p:notesMasterId r:id="rId12"/>
  </p:notesMasterIdLst>
  <p:sldIdLst>
    <p:sldId id="256" r:id="rId2"/>
    <p:sldId id="343" r:id="rId3"/>
    <p:sldId id="348" r:id="rId4"/>
    <p:sldId id="357" r:id="rId5"/>
    <p:sldId id="360" r:id="rId6"/>
    <p:sldId id="340" r:id="rId7"/>
    <p:sldId id="362" r:id="rId8"/>
    <p:sldId id="354" r:id="rId9"/>
    <p:sldId id="353" r:id="rId10"/>
    <p:sldId id="288" r:id="rId11"/>
  </p:sldIdLst>
  <p:sldSz cx="9144000" cy="6858000" type="screen4x3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008000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3532" autoAdjust="0"/>
    <p:restoredTop sz="92933" autoAdjust="0"/>
  </p:normalViewPr>
  <p:slideViewPr>
    <p:cSldViewPr>
      <p:cViewPr varScale="1">
        <p:scale>
          <a:sx n="116" d="100"/>
          <a:sy n="116" d="100"/>
        </p:scale>
        <p:origin x="-1584" y="-11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3036"/>
    </p:cViewPr>
  </p:outlin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image" Target="../media/image10.png"/></Relationships>
</file>

<file path=ppt/diagrams/_rels/data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png"/><Relationship Id="rId1" Type="http://schemas.openxmlformats.org/officeDocument/2006/relationships/image" Target="../media/image23.pn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image" Target="../media/image10.png"/></Relationships>
</file>

<file path=ppt/diagrams/_rels/drawing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png"/><Relationship Id="rId1" Type="http://schemas.openxmlformats.org/officeDocument/2006/relationships/image" Target="../media/image23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2_4">
  <dgm:title val=""/>
  <dgm:desc val=""/>
  <dgm:catLst>
    <dgm:cat type="accent2" pri="11400"/>
  </dgm:catLst>
  <dgm:styleLbl name="node0">
    <dgm:fillClrLst meth="cycle">
      <a:schemeClr val="accent2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cycle">
      <a:schemeClr val="accent2">
        <a:shade val="50000"/>
      </a:schemeClr>
      <a:schemeClr val="accent2">
        <a:tint val="45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cycle">
      <a:schemeClr val="accent2">
        <a:shade val="50000"/>
      </a:schemeClr>
      <a:schemeClr val="accent2">
        <a:tint val="45000"/>
      </a:schemeClr>
    </dgm:fillClrLst>
    <dgm:linClrLst meth="cycle">
      <a:schemeClr val="accent2">
        <a:shade val="50000"/>
      </a:schemeClr>
      <a:schemeClr val="accent2">
        <a:tint val="45000"/>
      </a:schemeClr>
    </dgm:linClrLst>
    <dgm:effectClrLst/>
    <dgm:txLinClrLst/>
    <dgm:txFillClrLst/>
    <dgm:txEffectClrLst/>
  </dgm:styleLbl>
  <dgm:styleLbl name="lnNode1">
    <dgm:fillClrLst meth="cycle">
      <a:schemeClr val="accent2">
        <a:shade val="50000"/>
      </a:schemeClr>
      <a:schemeClr val="accent2">
        <a:tint val="45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cycle">
      <a:schemeClr val="accent2">
        <a:shade val="80000"/>
        <a:alpha val="50000"/>
      </a:schemeClr>
      <a:schemeClr val="accent2">
        <a:tint val="45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2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2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2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2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cycle">
      <a:schemeClr val="accent2">
        <a:shade val="90000"/>
      </a:schemeClr>
      <a:schemeClr val="accent2">
        <a:tint val="50000"/>
      </a:schemeClr>
    </dgm:fillClrLst>
    <dgm:linClrLst meth="cycle"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2">
        <a:shade val="90000"/>
      </a:schemeClr>
      <a:schemeClr val="accent2">
        <a:tint val="50000"/>
      </a:schemeClr>
    </dgm:fillClrLst>
    <dgm:linClrLst meth="cycle"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bgSibTrans2D1">
    <dgm:fillClrLst meth="cycle">
      <a:schemeClr val="accent2">
        <a:shade val="90000"/>
      </a:schemeClr>
      <a:schemeClr val="accent2">
        <a:tint val="50000"/>
      </a:schemeClr>
    </dgm:fillClrLst>
    <dgm:linClrLst meth="cycle"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sibTrans1D1">
    <dgm:fillClrLst meth="cycle">
      <a:schemeClr val="accent2">
        <a:shade val="90000"/>
      </a:schemeClr>
      <a:schemeClr val="accent2">
        <a:tint val="50000"/>
      </a:schemeClr>
    </dgm:fillClrLst>
    <dgm:linClrLst meth="cycle">
      <a:schemeClr val="accent2">
        <a:shade val="90000"/>
      </a:schemeClr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2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2">
        <a:shade val="8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2">
        <a:shade val="50000"/>
      </a:schemeClr>
      <a:schemeClr val="accent2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2">
        <a:shade val="50000"/>
      </a:schemeClr>
      <a:schemeClr val="accent2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cycle">
      <a:schemeClr val="accent2">
        <a:shade val="50000"/>
      </a:schemeClr>
      <a:schemeClr val="accent2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cycle">
      <a:schemeClr val="accent2">
        <a:shade val="50000"/>
      </a:schemeClr>
      <a:schemeClr val="accent2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2">
        <a:shade val="50000"/>
      </a:schemeClr>
      <a:schemeClr val="accent2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55000"/>
      </a:schemeClr>
    </dgm:fillClrLst>
    <dgm:linClrLst meth="repeat">
      <a:schemeClr val="accent2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55000"/>
      </a:schemeClr>
    </dgm:fillClrLst>
    <dgm:linClrLst meth="repeat">
      <a:schemeClr val="accent2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55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7628A6EC-EBF5-4719-B659-49DE73B32B55}" type="doc">
      <dgm:prSet loTypeId="urn:microsoft.com/office/officeart/2005/8/layout/radial5" loCatId="cycle" qsTypeId="urn:microsoft.com/office/officeart/2005/8/quickstyle/simple1" qsCatId="simple" csTypeId="urn:microsoft.com/office/officeart/2005/8/colors/accent2_4" csCatId="accent2" phldr="1"/>
      <dgm:spPr/>
      <dgm:t>
        <a:bodyPr/>
        <a:lstStyle/>
        <a:p>
          <a:endParaRPr lang="it-IT"/>
        </a:p>
      </dgm:t>
    </dgm:pt>
    <dgm:pt modelId="{FB3734A6-604F-4DD8-B1D8-4DEE8A7CAA14}">
      <dgm:prSet phldrT="[Testo]" custT="1"/>
      <dgm:spPr/>
      <dgm:t>
        <a:bodyPr/>
        <a:lstStyle/>
        <a:p>
          <a:r>
            <a:rPr lang="it-IT" sz="1400" b="1" dirty="0" smtClean="0"/>
            <a:t>COREV-LAB</a:t>
          </a:r>
        </a:p>
        <a:p>
          <a:r>
            <a:rPr lang="it-IT" sz="1400" b="1" dirty="0" smtClean="0"/>
            <a:t>RIABILITAZIONE COGNITIVA</a:t>
          </a:r>
        </a:p>
        <a:p>
          <a:r>
            <a:rPr lang="it-IT" sz="1400" b="1" dirty="0" smtClean="0"/>
            <a:t>E  </a:t>
          </a:r>
        </a:p>
        <a:p>
          <a:r>
            <a:rPr lang="it-IT" sz="1400" b="1" dirty="0" smtClean="0"/>
            <a:t>DELLE  ABILITÀ  </a:t>
          </a:r>
          <a:r>
            <a:rPr lang="it-IT" sz="1400" b="1" dirty="0" err="1" smtClean="0"/>
            <a:t>DI</a:t>
          </a:r>
          <a:r>
            <a:rPr lang="it-IT" sz="1400" b="1" dirty="0" smtClean="0"/>
            <a:t> VITA QUOTIDIANA - IADL</a:t>
          </a:r>
          <a:endParaRPr lang="it-IT" sz="1400" b="1" dirty="0"/>
        </a:p>
      </dgm:t>
    </dgm:pt>
    <dgm:pt modelId="{A8E71DF9-B901-4A72-AF07-3BD5C8A7D10E}" type="parTrans" cxnId="{36F9CA4F-4579-4272-B8A9-7A55E6DE9F64}">
      <dgm:prSet/>
      <dgm:spPr/>
      <dgm:t>
        <a:bodyPr/>
        <a:lstStyle/>
        <a:p>
          <a:endParaRPr lang="it-IT"/>
        </a:p>
      </dgm:t>
    </dgm:pt>
    <dgm:pt modelId="{C70E321F-2815-40FD-A4A0-B9BB66603D08}" type="sibTrans" cxnId="{36F9CA4F-4579-4272-B8A9-7A55E6DE9F64}">
      <dgm:prSet/>
      <dgm:spPr/>
      <dgm:t>
        <a:bodyPr/>
        <a:lstStyle/>
        <a:p>
          <a:endParaRPr lang="it-IT"/>
        </a:p>
      </dgm:t>
    </dgm:pt>
    <dgm:pt modelId="{D88DA2F7-6EE3-43FB-82A0-3B3E7F8DDA6D}">
      <dgm:prSet phldrT="[Testo]"/>
      <dgm:spPr>
        <a:blipFill rotWithShape="0">
          <a:blip xmlns:r="http://schemas.openxmlformats.org/officeDocument/2006/relationships" r:embed="rId1"/>
          <a:stretch>
            <a:fillRect/>
          </a:stretch>
        </a:blipFill>
      </dgm:spPr>
      <dgm:t>
        <a:bodyPr/>
        <a:lstStyle/>
        <a:p>
          <a:endParaRPr lang="it-IT" dirty="0"/>
        </a:p>
      </dgm:t>
    </dgm:pt>
    <dgm:pt modelId="{1753E01A-4FF7-4FCD-9E7B-E6E440921BB8}" type="parTrans" cxnId="{FFB72018-F91E-472C-9272-458631600788}">
      <dgm:prSet/>
      <dgm:spPr/>
      <dgm:t>
        <a:bodyPr/>
        <a:lstStyle/>
        <a:p>
          <a:endParaRPr lang="it-IT"/>
        </a:p>
      </dgm:t>
    </dgm:pt>
    <dgm:pt modelId="{F33A0F86-87D3-45A4-B381-393B76F45094}" type="sibTrans" cxnId="{FFB72018-F91E-472C-9272-458631600788}">
      <dgm:prSet/>
      <dgm:spPr/>
      <dgm:t>
        <a:bodyPr/>
        <a:lstStyle/>
        <a:p>
          <a:endParaRPr lang="it-IT"/>
        </a:p>
      </dgm:t>
    </dgm:pt>
    <dgm:pt modelId="{C7824B92-4CA9-4339-A06A-F56764D5F8E3}">
      <dgm:prSet phldrT="[Testo]"/>
      <dgm:spPr>
        <a:blipFill rotWithShape="0">
          <a:blip xmlns:r="http://schemas.openxmlformats.org/officeDocument/2006/relationships" r:embed="rId2"/>
          <a:stretch>
            <a:fillRect/>
          </a:stretch>
        </a:blipFill>
      </dgm:spPr>
      <dgm:t>
        <a:bodyPr/>
        <a:lstStyle/>
        <a:p>
          <a:endParaRPr lang="it-IT" dirty="0"/>
        </a:p>
      </dgm:t>
    </dgm:pt>
    <dgm:pt modelId="{7214199D-3AD9-43BF-BAC7-869B9DA1B2E1}" type="parTrans" cxnId="{8A574392-8E48-48B8-83AD-2220D6AA09C8}">
      <dgm:prSet/>
      <dgm:spPr/>
      <dgm:t>
        <a:bodyPr/>
        <a:lstStyle/>
        <a:p>
          <a:endParaRPr lang="it-IT"/>
        </a:p>
      </dgm:t>
    </dgm:pt>
    <dgm:pt modelId="{8B987BF7-68B9-4636-B339-EC75A0EFBDE2}" type="sibTrans" cxnId="{8A574392-8E48-48B8-83AD-2220D6AA09C8}">
      <dgm:prSet/>
      <dgm:spPr/>
      <dgm:t>
        <a:bodyPr/>
        <a:lstStyle/>
        <a:p>
          <a:endParaRPr lang="it-IT"/>
        </a:p>
      </dgm:t>
    </dgm:pt>
    <dgm:pt modelId="{3245B824-2CC5-4934-B15D-ABFFE2FD895B}">
      <dgm:prSet phldrT="[Testo]"/>
      <dgm:spPr>
        <a:blipFill rotWithShape="0">
          <a:blip xmlns:r="http://schemas.openxmlformats.org/officeDocument/2006/relationships" r:embed="rId3"/>
          <a:stretch>
            <a:fillRect/>
          </a:stretch>
        </a:blipFill>
      </dgm:spPr>
      <dgm:t>
        <a:bodyPr/>
        <a:lstStyle/>
        <a:p>
          <a:endParaRPr lang="it-IT" dirty="0"/>
        </a:p>
      </dgm:t>
    </dgm:pt>
    <dgm:pt modelId="{1FD79687-EEA9-45A9-B1F1-87B9AC77EA14}" type="parTrans" cxnId="{725DA7C6-AB84-42DE-9D6A-B75991106E9B}">
      <dgm:prSet/>
      <dgm:spPr/>
      <dgm:t>
        <a:bodyPr/>
        <a:lstStyle/>
        <a:p>
          <a:endParaRPr lang="it-IT"/>
        </a:p>
      </dgm:t>
    </dgm:pt>
    <dgm:pt modelId="{F117DAA9-1C59-48DC-8A7D-A9AA12D10F9A}" type="sibTrans" cxnId="{725DA7C6-AB84-42DE-9D6A-B75991106E9B}">
      <dgm:prSet/>
      <dgm:spPr/>
      <dgm:t>
        <a:bodyPr/>
        <a:lstStyle/>
        <a:p>
          <a:endParaRPr lang="it-IT"/>
        </a:p>
      </dgm:t>
    </dgm:pt>
    <dgm:pt modelId="{27DD93F2-4457-46F7-AC4B-5B7B33A9057F}">
      <dgm:prSet/>
      <dgm:spPr/>
      <dgm:t>
        <a:bodyPr/>
        <a:lstStyle/>
        <a:p>
          <a:endParaRPr lang="it-IT" dirty="0"/>
        </a:p>
      </dgm:t>
    </dgm:pt>
    <dgm:pt modelId="{F0C17B36-2DF4-4CCA-A2A7-5BD15C8A619D}" type="parTrans" cxnId="{686A4ECB-2DA2-4905-B012-464AE9383E83}">
      <dgm:prSet/>
      <dgm:spPr/>
      <dgm:t>
        <a:bodyPr/>
        <a:lstStyle/>
        <a:p>
          <a:endParaRPr lang="it-IT"/>
        </a:p>
      </dgm:t>
    </dgm:pt>
    <dgm:pt modelId="{62C38A74-F2B2-413E-959F-D1D750027359}" type="sibTrans" cxnId="{686A4ECB-2DA2-4905-B012-464AE9383E83}">
      <dgm:prSet/>
      <dgm:spPr/>
      <dgm:t>
        <a:bodyPr/>
        <a:lstStyle/>
        <a:p>
          <a:endParaRPr lang="it-IT"/>
        </a:p>
      </dgm:t>
    </dgm:pt>
    <dgm:pt modelId="{B7519847-9582-4ECE-BC04-5271AA8E0FF0}" type="pres">
      <dgm:prSet presAssocID="{7628A6EC-EBF5-4719-B659-49DE73B32B55}" presName="Name0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it-IT"/>
        </a:p>
      </dgm:t>
    </dgm:pt>
    <dgm:pt modelId="{825BFA1E-D590-401A-9B32-E96AED687C6E}" type="pres">
      <dgm:prSet presAssocID="{FB3734A6-604F-4DD8-B1D8-4DEE8A7CAA14}" presName="centerShape" presStyleLbl="node0" presStyleIdx="0" presStyleCnt="1" custScaleX="226553" custScaleY="163443" custLinFactNeighborX="-361" custLinFactNeighborY="-5495"/>
      <dgm:spPr/>
      <dgm:t>
        <a:bodyPr/>
        <a:lstStyle/>
        <a:p>
          <a:endParaRPr lang="it-IT"/>
        </a:p>
      </dgm:t>
    </dgm:pt>
    <dgm:pt modelId="{16447F0F-B459-4F6B-9BBD-33DDF1C6474B}" type="pres">
      <dgm:prSet presAssocID="{1753E01A-4FF7-4FCD-9E7B-E6E440921BB8}" presName="parTrans" presStyleLbl="sibTrans2D1" presStyleIdx="0" presStyleCnt="3"/>
      <dgm:spPr/>
      <dgm:t>
        <a:bodyPr/>
        <a:lstStyle/>
        <a:p>
          <a:endParaRPr lang="it-IT"/>
        </a:p>
      </dgm:t>
    </dgm:pt>
    <dgm:pt modelId="{752B1B09-602F-49F7-9C86-9405BB9F53AF}" type="pres">
      <dgm:prSet presAssocID="{1753E01A-4FF7-4FCD-9E7B-E6E440921BB8}" presName="connectorText" presStyleLbl="sibTrans2D1" presStyleIdx="0" presStyleCnt="3"/>
      <dgm:spPr/>
      <dgm:t>
        <a:bodyPr/>
        <a:lstStyle/>
        <a:p>
          <a:endParaRPr lang="it-IT"/>
        </a:p>
      </dgm:t>
    </dgm:pt>
    <dgm:pt modelId="{F455B46F-D310-4EC0-8A3B-BFBE5B8DF72C}" type="pres">
      <dgm:prSet presAssocID="{D88DA2F7-6EE3-43FB-82A0-3B3E7F8DDA6D}" presName="node" presStyleLbl="node1" presStyleIdx="0" presStyleCnt="3" custScaleX="128930" custScaleY="101533" custRadScaleRad="92567" custRadScaleInc="-11817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38113320-44D2-40F6-92C2-5B0851677C30}" type="pres">
      <dgm:prSet presAssocID="{7214199D-3AD9-43BF-BAC7-869B9DA1B2E1}" presName="parTrans" presStyleLbl="sibTrans2D1" presStyleIdx="1" presStyleCnt="3" custLinFactNeighborY="-26835"/>
      <dgm:spPr/>
      <dgm:t>
        <a:bodyPr/>
        <a:lstStyle/>
        <a:p>
          <a:endParaRPr lang="it-IT"/>
        </a:p>
      </dgm:t>
    </dgm:pt>
    <dgm:pt modelId="{C9C8787E-59FB-4AF7-AA20-5F9CB69C99F5}" type="pres">
      <dgm:prSet presAssocID="{7214199D-3AD9-43BF-BAC7-869B9DA1B2E1}" presName="connectorText" presStyleLbl="sibTrans2D1" presStyleIdx="1" presStyleCnt="3"/>
      <dgm:spPr/>
      <dgm:t>
        <a:bodyPr/>
        <a:lstStyle/>
        <a:p>
          <a:endParaRPr lang="it-IT"/>
        </a:p>
      </dgm:t>
    </dgm:pt>
    <dgm:pt modelId="{A830C2A3-EDB0-4D5E-8FA5-4D1330DE0A57}" type="pres">
      <dgm:prSet presAssocID="{C7824B92-4CA9-4339-A06A-F56764D5F8E3}" presName="node" presStyleLbl="node1" presStyleIdx="1" presStyleCnt="3" custScaleX="118888" custScaleY="121192" custRadScaleRad="104117" custRadScaleInc="-71985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49265B27-FFDF-4EA1-AFD0-625A3FB91AC0}" type="pres">
      <dgm:prSet presAssocID="{1FD79687-EEA9-45A9-B1F1-87B9AC77EA14}" presName="parTrans" presStyleLbl="sibTrans2D1" presStyleIdx="2" presStyleCnt="3"/>
      <dgm:spPr/>
      <dgm:t>
        <a:bodyPr/>
        <a:lstStyle/>
        <a:p>
          <a:endParaRPr lang="it-IT"/>
        </a:p>
      </dgm:t>
    </dgm:pt>
    <dgm:pt modelId="{66DAC718-F673-47E1-BFDE-5D23391B4C63}" type="pres">
      <dgm:prSet presAssocID="{1FD79687-EEA9-45A9-B1F1-87B9AC77EA14}" presName="connectorText" presStyleLbl="sibTrans2D1" presStyleIdx="2" presStyleCnt="3"/>
      <dgm:spPr/>
      <dgm:t>
        <a:bodyPr/>
        <a:lstStyle/>
        <a:p>
          <a:endParaRPr lang="it-IT"/>
        </a:p>
      </dgm:t>
    </dgm:pt>
    <dgm:pt modelId="{2622D3DC-4C9E-46ED-854C-03214B291DBF}" type="pres">
      <dgm:prSet presAssocID="{3245B824-2CC5-4934-B15D-ABFFE2FD895B}" presName="node" presStyleLbl="node1" presStyleIdx="2" presStyleCnt="3" custScaleX="121064" custScaleY="102015" custRadScaleRad="53871" custRadScaleInc="-91439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</dgm:ptLst>
  <dgm:cxnLst>
    <dgm:cxn modelId="{1FDFA586-4CBF-4D22-AD36-3B699E06DE2D}" type="presOf" srcId="{1FD79687-EEA9-45A9-B1F1-87B9AC77EA14}" destId="{49265B27-FFDF-4EA1-AFD0-625A3FB91AC0}" srcOrd="0" destOrd="0" presId="urn:microsoft.com/office/officeart/2005/8/layout/radial5"/>
    <dgm:cxn modelId="{7EFCBB75-CC9A-4D5E-85D9-2BD7F12BB628}" type="presOf" srcId="{D88DA2F7-6EE3-43FB-82A0-3B3E7F8DDA6D}" destId="{F455B46F-D310-4EC0-8A3B-BFBE5B8DF72C}" srcOrd="0" destOrd="0" presId="urn:microsoft.com/office/officeart/2005/8/layout/radial5"/>
    <dgm:cxn modelId="{9077CEF5-532C-4437-A891-1B265B830BA6}" type="presOf" srcId="{C7824B92-4CA9-4339-A06A-F56764D5F8E3}" destId="{A830C2A3-EDB0-4D5E-8FA5-4D1330DE0A57}" srcOrd="0" destOrd="0" presId="urn:microsoft.com/office/officeart/2005/8/layout/radial5"/>
    <dgm:cxn modelId="{8A574392-8E48-48B8-83AD-2220D6AA09C8}" srcId="{FB3734A6-604F-4DD8-B1D8-4DEE8A7CAA14}" destId="{C7824B92-4CA9-4339-A06A-F56764D5F8E3}" srcOrd="1" destOrd="0" parTransId="{7214199D-3AD9-43BF-BAC7-869B9DA1B2E1}" sibTransId="{8B987BF7-68B9-4636-B339-EC75A0EFBDE2}"/>
    <dgm:cxn modelId="{FFB72018-F91E-472C-9272-458631600788}" srcId="{FB3734A6-604F-4DD8-B1D8-4DEE8A7CAA14}" destId="{D88DA2F7-6EE3-43FB-82A0-3B3E7F8DDA6D}" srcOrd="0" destOrd="0" parTransId="{1753E01A-4FF7-4FCD-9E7B-E6E440921BB8}" sibTransId="{F33A0F86-87D3-45A4-B381-393B76F45094}"/>
    <dgm:cxn modelId="{E07E5F26-45C6-4C72-9C2B-35C864FA3246}" type="presOf" srcId="{3245B824-2CC5-4934-B15D-ABFFE2FD895B}" destId="{2622D3DC-4C9E-46ED-854C-03214B291DBF}" srcOrd="0" destOrd="0" presId="urn:microsoft.com/office/officeart/2005/8/layout/radial5"/>
    <dgm:cxn modelId="{D81CAD1E-0A45-44D1-A6A6-F3FC737AC5E9}" type="presOf" srcId="{1FD79687-EEA9-45A9-B1F1-87B9AC77EA14}" destId="{66DAC718-F673-47E1-BFDE-5D23391B4C63}" srcOrd="1" destOrd="0" presId="urn:microsoft.com/office/officeart/2005/8/layout/radial5"/>
    <dgm:cxn modelId="{80259AC7-EC56-4607-9941-2A787E015E70}" type="presOf" srcId="{7214199D-3AD9-43BF-BAC7-869B9DA1B2E1}" destId="{38113320-44D2-40F6-92C2-5B0851677C30}" srcOrd="0" destOrd="0" presId="urn:microsoft.com/office/officeart/2005/8/layout/radial5"/>
    <dgm:cxn modelId="{686A4ECB-2DA2-4905-B012-464AE9383E83}" srcId="{7628A6EC-EBF5-4719-B659-49DE73B32B55}" destId="{27DD93F2-4457-46F7-AC4B-5B7B33A9057F}" srcOrd="1" destOrd="0" parTransId="{F0C17B36-2DF4-4CCA-A2A7-5BD15C8A619D}" sibTransId="{62C38A74-F2B2-413E-959F-D1D750027359}"/>
    <dgm:cxn modelId="{36F9CA4F-4579-4272-B8A9-7A55E6DE9F64}" srcId="{7628A6EC-EBF5-4719-B659-49DE73B32B55}" destId="{FB3734A6-604F-4DD8-B1D8-4DEE8A7CAA14}" srcOrd="0" destOrd="0" parTransId="{A8E71DF9-B901-4A72-AF07-3BD5C8A7D10E}" sibTransId="{C70E321F-2815-40FD-A4A0-B9BB66603D08}"/>
    <dgm:cxn modelId="{725DA7C6-AB84-42DE-9D6A-B75991106E9B}" srcId="{FB3734A6-604F-4DD8-B1D8-4DEE8A7CAA14}" destId="{3245B824-2CC5-4934-B15D-ABFFE2FD895B}" srcOrd="2" destOrd="0" parTransId="{1FD79687-EEA9-45A9-B1F1-87B9AC77EA14}" sibTransId="{F117DAA9-1C59-48DC-8A7D-A9AA12D10F9A}"/>
    <dgm:cxn modelId="{B8784202-FEFD-4394-9193-FDE0741E414C}" type="presOf" srcId="{1753E01A-4FF7-4FCD-9E7B-E6E440921BB8}" destId="{16447F0F-B459-4F6B-9BBD-33DDF1C6474B}" srcOrd="0" destOrd="0" presId="urn:microsoft.com/office/officeart/2005/8/layout/radial5"/>
    <dgm:cxn modelId="{A27ADD5A-2EFD-40A3-A5B2-2EEC9180A34A}" type="presOf" srcId="{7214199D-3AD9-43BF-BAC7-869B9DA1B2E1}" destId="{C9C8787E-59FB-4AF7-AA20-5F9CB69C99F5}" srcOrd="1" destOrd="0" presId="urn:microsoft.com/office/officeart/2005/8/layout/radial5"/>
    <dgm:cxn modelId="{902D0426-F059-47D6-86A4-7B9C40E5B0CE}" type="presOf" srcId="{FB3734A6-604F-4DD8-B1D8-4DEE8A7CAA14}" destId="{825BFA1E-D590-401A-9B32-E96AED687C6E}" srcOrd="0" destOrd="0" presId="urn:microsoft.com/office/officeart/2005/8/layout/radial5"/>
    <dgm:cxn modelId="{3897DEE9-0B35-4AE8-8A52-79724CAF597B}" type="presOf" srcId="{7628A6EC-EBF5-4719-B659-49DE73B32B55}" destId="{B7519847-9582-4ECE-BC04-5271AA8E0FF0}" srcOrd="0" destOrd="0" presId="urn:microsoft.com/office/officeart/2005/8/layout/radial5"/>
    <dgm:cxn modelId="{ADBFFB65-4052-44F4-A5C0-A1F685896D30}" type="presOf" srcId="{1753E01A-4FF7-4FCD-9E7B-E6E440921BB8}" destId="{752B1B09-602F-49F7-9C86-9405BB9F53AF}" srcOrd="1" destOrd="0" presId="urn:microsoft.com/office/officeart/2005/8/layout/radial5"/>
    <dgm:cxn modelId="{72FB499B-0939-455A-9F7B-BAE99DD1AE29}" type="presParOf" srcId="{B7519847-9582-4ECE-BC04-5271AA8E0FF0}" destId="{825BFA1E-D590-401A-9B32-E96AED687C6E}" srcOrd="0" destOrd="0" presId="urn:microsoft.com/office/officeart/2005/8/layout/radial5"/>
    <dgm:cxn modelId="{020AE591-B407-49AF-A123-342BD91191F6}" type="presParOf" srcId="{B7519847-9582-4ECE-BC04-5271AA8E0FF0}" destId="{16447F0F-B459-4F6B-9BBD-33DDF1C6474B}" srcOrd="1" destOrd="0" presId="urn:microsoft.com/office/officeart/2005/8/layout/radial5"/>
    <dgm:cxn modelId="{E18291D8-E84E-4BEC-A9A2-F2151B7A9F28}" type="presParOf" srcId="{16447F0F-B459-4F6B-9BBD-33DDF1C6474B}" destId="{752B1B09-602F-49F7-9C86-9405BB9F53AF}" srcOrd="0" destOrd="0" presId="urn:microsoft.com/office/officeart/2005/8/layout/radial5"/>
    <dgm:cxn modelId="{B2FF4703-1828-4592-9F50-6BE8EC8CEFE8}" type="presParOf" srcId="{B7519847-9582-4ECE-BC04-5271AA8E0FF0}" destId="{F455B46F-D310-4EC0-8A3B-BFBE5B8DF72C}" srcOrd="2" destOrd="0" presId="urn:microsoft.com/office/officeart/2005/8/layout/radial5"/>
    <dgm:cxn modelId="{903A05ED-E342-4AF3-8533-2D2F82E5B6C1}" type="presParOf" srcId="{B7519847-9582-4ECE-BC04-5271AA8E0FF0}" destId="{38113320-44D2-40F6-92C2-5B0851677C30}" srcOrd="3" destOrd="0" presId="urn:microsoft.com/office/officeart/2005/8/layout/radial5"/>
    <dgm:cxn modelId="{D63B6FDD-F356-4DAC-B646-5BF070BA7FB1}" type="presParOf" srcId="{38113320-44D2-40F6-92C2-5B0851677C30}" destId="{C9C8787E-59FB-4AF7-AA20-5F9CB69C99F5}" srcOrd="0" destOrd="0" presId="urn:microsoft.com/office/officeart/2005/8/layout/radial5"/>
    <dgm:cxn modelId="{3E0D4567-B958-42B0-AD49-B4C07BE929CB}" type="presParOf" srcId="{B7519847-9582-4ECE-BC04-5271AA8E0FF0}" destId="{A830C2A3-EDB0-4D5E-8FA5-4D1330DE0A57}" srcOrd="4" destOrd="0" presId="urn:microsoft.com/office/officeart/2005/8/layout/radial5"/>
    <dgm:cxn modelId="{682A4933-F7CF-4140-A1C9-3BED5D4518F6}" type="presParOf" srcId="{B7519847-9582-4ECE-BC04-5271AA8E0FF0}" destId="{49265B27-FFDF-4EA1-AFD0-625A3FB91AC0}" srcOrd="5" destOrd="0" presId="urn:microsoft.com/office/officeart/2005/8/layout/radial5"/>
    <dgm:cxn modelId="{3F33E016-A74E-433A-BC82-F03EEFDF2145}" type="presParOf" srcId="{49265B27-FFDF-4EA1-AFD0-625A3FB91AC0}" destId="{66DAC718-F673-47E1-BFDE-5D23391B4C63}" srcOrd="0" destOrd="0" presId="urn:microsoft.com/office/officeart/2005/8/layout/radial5"/>
    <dgm:cxn modelId="{4BE8D4EA-8F49-4EC2-B0C6-14476F3692DD}" type="presParOf" srcId="{B7519847-9582-4ECE-BC04-5271AA8E0FF0}" destId="{2622D3DC-4C9E-46ED-854C-03214B291DBF}" srcOrd="6" destOrd="0" presId="urn:microsoft.com/office/officeart/2005/8/layout/radial5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A3144173-BDA7-4225-AC58-83B0574A8968}" type="doc">
      <dgm:prSet loTypeId="urn:microsoft.com/office/officeart/2005/8/layout/vList4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it-IT"/>
        </a:p>
      </dgm:t>
    </dgm:pt>
    <dgm:pt modelId="{49184C92-F3A3-4CBC-9CF5-632897413B44}">
      <dgm:prSet phldrT="[Testo]"/>
      <dgm:spPr>
        <a:solidFill>
          <a:schemeClr val="bg2">
            <a:lumMod val="75000"/>
          </a:schemeClr>
        </a:solidFill>
      </dgm:spPr>
      <dgm:t>
        <a:bodyPr/>
        <a:lstStyle/>
        <a:p>
          <a:r>
            <a:rPr lang="it-IT" dirty="0" smtClean="0">
              <a:solidFill>
                <a:srgbClr val="002060"/>
              </a:solidFill>
            </a:rPr>
            <a:t>Scientifica</a:t>
          </a:r>
          <a:endParaRPr lang="it-IT" dirty="0">
            <a:solidFill>
              <a:srgbClr val="002060"/>
            </a:solidFill>
          </a:endParaRPr>
        </a:p>
      </dgm:t>
    </dgm:pt>
    <dgm:pt modelId="{3626B33F-03B9-460A-9111-D924E3EAD6F3}" type="parTrans" cxnId="{53ABD3AD-9E9C-428C-83BA-3A9251529A5F}">
      <dgm:prSet/>
      <dgm:spPr/>
      <dgm:t>
        <a:bodyPr/>
        <a:lstStyle/>
        <a:p>
          <a:endParaRPr lang="it-IT"/>
        </a:p>
      </dgm:t>
    </dgm:pt>
    <dgm:pt modelId="{54B83544-3FEA-4F79-B28E-2D40490E7D76}" type="sibTrans" cxnId="{53ABD3AD-9E9C-428C-83BA-3A9251529A5F}">
      <dgm:prSet/>
      <dgm:spPr/>
      <dgm:t>
        <a:bodyPr/>
        <a:lstStyle/>
        <a:p>
          <a:endParaRPr lang="it-IT"/>
        </a:p>
      </dgm:t>
    </dgm:pt>
    <dgm:pt modelId="{5D6F2FCE-E20B-473C-9BB5-33145CA04CAA}">
      <dgm:prSet phldrT="[Testo]"/>
      <dgm:spPr>
        <a:solidFill>
          <a:schemeClr val="bg2">
            <a:lumMod val="75000"/>
          </a:schemeClr>
        </a:solidFill>
      </dgm:spPr>
      <dgm:t>
        <a:bodyPr/>
        <a:lstStyle/>
        <a:p>
          <a:r>
            <a:rPr lang="it-IT" dirty="0" smtClean="0"/>
            <a:t>Ampliamento delle tecniche non farmacologiche di cura</a:t>
          </a:r>
          <a:endParaRPr lang="it-IT" dirty="0"/>
        </a:p>
      </dgm:t>
    </dgm:pt>
    <dgm:pt modelId="{CF2CCE0B-2CEC-4DF8-A899-AB7C16FB8ED9}" type="parTrans" cxnId="{E7C1EEB2-528F-423B-BE2B-814CDCAA790F}">
      <dgm:prSet/>
      <dgm:spPr/>
      <dgm:t>
        <a:bodyPr/>
        <a:lstStyle/>
        <a:p>
          <a:endParaRPr lang="it-IT"/>
        </a:p>
      </dgm:t>
    </dgm:pt>
    <dgm:pt modelId="{57CD6804-CE21-46D6-A10A-6404EF2A208B}" type="sibTrans" cxnId="{E7C1EEB2-528F-423B-BE2B-814CDCAA790F}">
      <dgm:prSet/>
      <dgm:spPr/>
      <dgm:t>
        <a:bodyPr/>
        <a:lstStyle/>
        <a:p>
          <a:endParaRPr lang="it-IT"/>
        </a:p>
      </dgm:t>
    </dgm:pt>
    <dgm:pt modelId="{FDB32C67-B9C1-46B2-847E-19351330A658}">
      <dgm:prSet phldrT="[Testo]"/>
      <dgm:spPr>
        <a:solidFill>
          <a:schemeClr val="bg2">
            <a:lumMod val="75000"/>
          </a:schemeClr>
        </a:solidFill>
      </dgm:spPr>
      <dgm:t>
        <a:bodyPr/>
        <a:lstStyle/>
        <a:p>
          <a:r>
            <a:rPr lang="it-IT" dirty="0" smtClean="0"/>
            <a:t>Studio sull’efficacia dell’ “</a:t>
          </a:r>
          <a:r>
            <a:rPr lang="it-IT" dirty="0" err="1" smtClean="0"/>
            <a:t>e-rehabilitation</a:t>
          </a:r>
          <a:r>
            <a:rPr lang="it-IT" dirty="0" smtClean="0"/>
            <a:t>”</a:t>
          </a:r>
          <a:endParaRPr lang="it-IT" dirty="0"/>
        </a:p>
      </dgm:t>
    </dgm:pt>
    <dgm:pt modelId="{FFFCF1C5-C8D5-4796-A8CA-BBFC10E18EA6}" type="parTrans" cxnId="{50E523C2-A34D-4A21-9CC4-C2352368EE25}">
      <dgm:prSet/>
      <dgm:spPr/>
      <dgm:t>
        <a:bodyPr/>
        <a:lstStyle/>
        <a:p>
          <a:endParaRPr lang="it-IT"/>
        </a:p>
      </dgm:t>
    </dgm:pt>
    <dgm:pt modelId="{02EA6DE9-AB55-45B4-95F4-7093AACC5F05}" type="sibTrans" cxnId="{50E523C2-A34D-4A21-9CC4-C2352368EE25}">
      <dgm:prSet/>
      <dgm:spPr/>
      <dgm:t>
        <a:bodyPr/>
        <a:lstStyle/>
        <a:p>
          <a:endParaRPr lang="it-IT"/>
        </a:p>
      </dgm:t>
    </dgm:pt>
    <dgm:pt modelId="{8BC7E41A-4756-4915-B647-761514CD33E6}">
      <dgm:prSet phldrT="[Testo]"/>
      <dgm:spPr>
        <a:solidFill>
          <a:schemeClr val="bg2">
            <a:lumMod val="50000"/>
          </a:schemeClr>
        </a:solidFill>
      </dgm:spPr>
      <dgm:t>
        <a:bodyPr/>
        <a:lstStyle/>
        <a:p>
          <a:r>
            <a:rPr lang="it-IT" dirty="0" smtClean="0">
              <a:solidFill>
                <a:srgbClr val="002060"/>
              </a:solidFill>
            </a:rPr>
            <a:t>Sociale</a:t>
          </a:r>
          <a:endParaRPr lang="it-IT" dirty="0">
            <a:solidFill>
              <a:srgbClr val="002060"/>
            </a:solidFill>
          </a:endParaRPr>
        </a:p>
      </dgm:t>
    </dgm:pt>
    <dgm:pt modelId="{975B03BC-2521-44B2-B409-B4558E10D4A7}" type="parTrans" cxnId="{D7EC2056-6257-4105-BF9F-DA309C4A4C23}">
      <dgm:prSet/>
      <dgm:spPr/>
      <dgm:t>
        <a:bodyPr/>
        <a:lstStyle/>
        <a:p>
          <a:endParaRPr lang="it-IT"/>
        </a:p>
      </dgm:t>
    </dgm:pt>
    <dgm:pt modelId="{1BBACDD1-4FE6-4EC4-AADD-34F7429F590D}" type="sibTrans" cxnId="{D7EC2056-6257-4105-BF9F-DA309C4A4C23}">
      <dgm:prSet/>
      <dgm:spPr/>
      <dgm:t>
        <a:bodyPr/>
        <a:lstStyle/>
        <a:p>
          <a:endParaRPr lang="it-IT"/>
        </a:p>
      </dgm:t>
    </dgm:pt>
    <dgm:pt modelId="{90CB2CC6-DA3C-42AB-9AE8-10CC60BF9748}">
      <dgm:prSet phldrT="[Testo]"/>
      <dgm:spPr>
        <a:solidFill>
          <a:schemeClr val="bg2">
            <a:lumMod val="50000"/>
          </a:schemeClr>
        </a:solidFill>
      </dgm:spPr>
      <dgm:t>
        <a:bodyPr/>
        <a:lstStyle/>
        <a:p>
          <a:r>
            <a:rPr lang="it-IT" dirty="0" smtClean="0">
              <a:solidFill>
                <a:schemeClr val="bg1"/>
              </a:solidFill>
            </a:rPr>
            <a:t>Mantenimento dell’indipendenza funzionale</a:t>
          </a:r>
          <a:endParaRPr lang="it-IT" dirty="0">
            <a:solidFill>
              <a:schemeClr val="bg1"/>
            </a:solidFill>
          </a:endParaRPr>
        </a:p>
      </dgm:t>
    </dgm:pt>
    <dgm:pt modelId="{337D5FC3-5BB6-4620-A540-FF7D5B4CEDFF}" type="parTrans" cxnId="{916CBA78-BCBB-4E12-ABB9-847B89715EB2}">
      <dgm:prSet/>
      <dgm:spPr/>
      <dgm:t>
        <a:bodyPr/>
        <a:lstStyle/>
        <a:p>
          <a:endParaRPr lang="it-IT"/>
        </a:p>
      </dgm:t>
    </dgm:pt>
    <dgm:pt modelId="{43E1A791-345E-48A1-9D51-B4083DE85AD0}" type="sibTrans" cxnId="{916CBA78-BCBB-4E12-ABB9-847B89715EB2}">
      <dgm:prSet/>
      <dgm:spPr/>
      <dgm:t>
        <a:bodyPr/>
        <a:lstStyle/>
        <a:p>
          <a:endParaRPr lang="it-IT"/>
        </a:p>
      </dgm:t>
    </dgm:pt>
    <dgm:pt modelId="{569EF625-3E07-4302-86FA-6D004C0F59A6}">
      <dgm:prSet phldrT="[Testo]"/>
      <dgm:spPr>
        <a:solidFill>
          <a:schemeClr val="bg2">
            <a:lumMod val="50000"/>
          </a:schemeClr>
        </a:solidFill>
      </dgm:spPr>
      <dgm:t>
        <a:bodyPr/>
        <a:lstStyle/>
        <a:p>
          <a:r>
            <a:rPr lang="it-IT" dirty="0" smtClean="0">
              <a:solidFill>
                <a:schemeClr val="bg1"/>
              </a:solidFill>
            </a:rPr>
            <a:t>Deospedalizzazione                     Riduzione spesa sanitaria</a:t>
          </a:r>
          <a:endParaRPr lang="it-IT" dirty="0">
            <a:solidFill>
              <a:schemeClr val="bg1"/>
            </a:solidFill>
          </a:endParaRPr>
        </a:p>
      </dgm:t>
    </dgm:pt>
    <dgm:pt modelId="{D84A30C5-D44E-47EE-9BE2-3C58660A4F2B}" type="parTrans" cxnId="{5FCAAE42-99C5-4889-BEBF-FA4C2F063E0D}">
      <dgm:prSet/>
      <dgm:spPr/>
      <dgm:t>
        <a:bodyPr/>
        <a:lstStyle/>
        <a:p>
          <a:endParaRPr lang="it-IT"/>
        </a:p>
      </dgm:t>
    </dgm:pt>
    <dgm:pt modelId="{41E3801B-89DB-4A8D-BDD7-CCF92D44B072}" type="sibTrans" cxnId="{5FCAAE42-99C5-4889-BEBF-FA4C2F063E0D}">
      <dgm:prSet/>
      <dgm:spPr/>
      <dgm:t>
        <a:bodyPr/>
        <a:lstStyle/>
        <a:p>
          <a:endParaRPr lang="it-IT"/>
        </a:p>
      </dgm:t>
    </dgm:pt>
    <dgm:pt modelId="{2C3D49B0-6B68-4623-B65A-A0F27E300801}">
      <dgm:prSet phldrT="[Testo]"/>
      <dgm:spPr>
        <a:solidFill>
          <a:schemeClr val="bg2">
            <a:lumMod val="25000"/>
          </a:schemeClr>
        </a:solidFill>
      </dgm:spPr>
      <dgm:t>
        <a:bodyPr/>
        <a:lstStyle/>
        <a:p>
          <a:r>
            <a:rPr lang="it-IT" dirty="0" smtClean="0">
              <a:solidFill>
                <a:srgbClr val="002060"/>
              </a:solidFill>
            </a:rPr>
            <a:t>Industriale</a:t>
          </a:r>
          <a:endParaRPr lang="it-IT" dirty="0">
            <a:solidFill>
              <a:srgbClr val="002060"/>
            </a:solidFill>
          </a:endParaRPr>
        </a:p>
      </dgm:t>
    </dgm:pt>
    <dgm:pt modelId="{FF513D58-2171-41B5-8989-E0CB0E35D921}" type="parTrans" cxnId="{1E5B8912-198F-4671-AFB6-A20D1A61C5AA}">
      <dgm:prSet/>
      <dgm:spPr/>
      <dgm:t>
        <a:bodyPr/>
        <a:lstStyle/>
        <a:p>
          <a:endParaRPr lang="it-IT"/>
        </a:p>
      </dgm:t>
    </dgm:pt>
    <dgm:pt modelId="{3CD3AAEE-1ABD-49B0-9E95-D3DA56E30697}" type="sibTrans" cxnId="{1E5B8912-198F-4671-AFB6-A20D1A61C5AA}">
      <dgm:prSet/>
      <dgm:spPr/>
      <dgm:t>
        <a:bodyPr/>
        <a:lstStyle/>
        <a:p>
          <a:endParaRPr lang="it-IT"/>
        </a:p>
      </dgm:t>
    </dgm:pt>
    <dgm:pt modelId="{5413657E-AF75-4934-AF5C-944241E2D74E}">
      <dgm:prSet phldrT="[Testo]"/>
      <dgm:spPr>
        <a:solidFill>
          <a:schemeClr val="bg2">
            <a:lumMod val="25000"/>
          </a:schemeClr>
        </a:solidFill>
      </dgm:spPr>
      <dgm:t>
        <a:bodyPr/>
        <a:lstStyle/>
        <a:p>
          <a:r>
            <a:rPr lang="it-IT" dirty="0" smtClean="0"/>
            <a:t>Commercializzazione delle applicazioni</a:t>
          </a:r>
          <a:endParaRPr lang="it-IT" dirty="0"/>
        </a:p>
      </dgm:t>
    </dgm:pt>
    <dgm:pt modelId="{07F9CA87-FB79-4CF2-B7B9-EC91F392B413}" type="parTrans" cxnId="{AD220472-C0AA-4957-B811-99222C3F1629}">
      <dgm:prSet/>
      <dgm:spPr/>
      <dgm:t>
        <a:bodyPr/>
        <a:lstStyle/>
        <a:p>
          <a:endParaRPr lang="it-IT"/>
        </a:p>
      </dgm:t>
    </dgm:pt>
    <dgm:pt modelId="{538F213A-71EE-4742-92A5-72838C6D1E9D}" type="sibTrans" cxnId="{AD220472-C0AA-4957-B811-99222C3F1629}">
      <dgm:prSet/>
      <dgm:spPr/>
      <dgm:t>
        <a:bodyPr/>
        <a:lstStyle/>
        <a:p>
          <a:endParaRPr lang="it-IT"/>
        </a:p>
      </dgm:t>
    </dgm:pt>
    <dgm:pt modelId="{6F7EC287-98FC-475E-833A-F057E9B40985}">
      <dgm:prSet phldrT="[Testo]"/>
      <dgm:spPr>
        <a:solidFill>
          <a:schemeClr val="bg2">
            <a:lumMod val="75000"/>
          </a:schemeClr>
        </a:solidFill>
      </dgm:spPr>
      <dgm:t>
        <a:bodyPr/>
        <a:lstStyle/>
        <a:p>
          <a:endParaRPr lang="it-IT" dirty="0"/>
        </a:p>
      </dgm:t>
    </dgm:pt>
    <dgm:pt modelId="{46C04072-4FEB-4628-A01C-FCA76488C9E0}" type="parTrans" cxnId="{ABCA7A15-97A3-4A5B-BD59-76222C5F491B}">
      <dgm:prSet/>
      <dgm:spPr/>
      <dgm:t>
        <a:bodyPr/>
        <a:lstStyle/>
        <a:p>
          <a:endParaRPr lang="it-IT"/>
        </a:p>
      </dgm:t>
    </dgm:pt>
    <dgm:pt modelId="{9C32AFCB-6B88-4CAE-9491-E43D63A61AD6}" type="sibTrans" cxnId="{ABCA7A15-97A3-4A5B-BD59-76222C5F491B}">
      <dgm:prSet/>
      <dgm:spPr/>
      <dgm:t>
        <a:bodyPr/>
        <a:lstStyle/>
        <a:p>
          <a:endParaRPr lang="it-IT"/>
        </a:p>
      </dgm:t>
    </dgm:pt>
    <dgm:pt modelId="{C329C361-F1A2-4B9C-9B96-1228B4B69FBD}">
      <dgm:prSet phldrT="[Testo]"/>
      <dgm:spPr>
        <a:solidFill>
          <a:schemeClr val="bg2">
            <a:lumMod val="75000"/>
          </a:schemeClr>
        </a:solidFill>
      </dgm:spPr>
      <dgm:t>
        <a:bodyPr/>
        <a:lstStyle/>
        <a:p>
          <a:r>
            <a:rPr lang="it-IT" dirty="0" smtClean="0"/>
            <a:t>Studio sull’usabilità degli strumenti di VR </a:t>
          </a:r>
          <a:r>
            <a:rPr lang="it-IT" dirty="0" err="1" smtClean="0"/>
            <a:t>immersiva</a:t>
          </a:r>
          <a:endParaRPr lang="it-IT" dirty="0"/>
        </a:p>
      </dgm:t>
    </dgm:pt>
    <dgm:pt modelId="{36C5A882-2877-4C10-BBA3-3A481DE6FCD3}" type="parTrans" cxnId="{0C77E5E4-E7E7-4975-8468-90C2E8D58427}">
      <dgm:prSet/>
      <dgm:spPr/>
      <dgm:t>
        <a:bodyPr/>
        <a:lstStyle/>
        <a:p>
          <a:endParaRPr lang="it-IT"/>
        </a:p>
      </dgm:t>
    </dgm:pt>
    <dgm:pt modelId="{BE44633D-47F2-45C4-8A31-992F006A8742}" type="sibTrans" cxnId="{0C77E5E4-E7E7-4975-8468-90C2E8D58427}">
      <dgm:prSet/>
      <dgm:spPr/>
      <dgm:t>
        <a:bodyPr/>
        <a:lstStyle/>
        <a:p>
          <a:endParaRPr lang="it-IT"/>
        </a:p>
      </dgm:t>
    </dgm:pt>
    <dgm:pt modelId="{54D844D4-D422-492C-BA9E-E377D042132E}" type="pres">
      <dgm:prSet presAssocID="{A3144173-BDA7-4225-AC58-83B0574A8968}" presName="linear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it-IT"/>
        </a:p>
      </dgm:t>
    </dgm:pt>
    <dgm:pt modelId="{1D9F7F18-0A72-437D-B423-8F4FDB59B5F7}" type="pres">
      <dgm:prSet presAssocID="{49184C92-F3A3-4CBC-9CF5-632897413B44}" presName="comp" presStyleCnt="0"/>
      <dgm:spPr/>
    </dgm:pt>
    <dgm:pt modelId="{C5EE787B-494D-41F6-A687-66361008AF27}" type="pres">
      <dgm:prSet presAssocID="{49184C92-F3A3-4CBC-9CF5-632897413B44}" presName="box" presStyleLbl="node1" presStyleIdx="0" presStyleCnt="3"/>
      <dgm:spPr/>
      <dgm:t>
        <a:bodyPr/>
        <a:lstStyle/>
        <a:p>
          <a:endParaRPr lang="it-IT"/>
        </a:p>
      </dgm:t>
    </dgm:pt>
    <dgm:pt modelId="{FA505F73-03B7-4C95-83EE-703D0ED13AE0}" type="pres">
      <dgm:prSet presAssocID="{49184C92-F3A3-4CBC-9CF5-632897413B44}" presName="img" presStyleLbl="fgImgPlace1" presStyleIdx="0" presStyleCnt="3"/>
      <dgm:spPr>
        <a:blipFill rotWithShape="0">
          <a:blip xmlns:r="http://schemas.openxmlformats.org/officeDocument/2006/relationships" r:embed="rId1"/>
          <a:stretch>
            <a:fillRect/>
          </a:stretch>
        </a:blipFill>
      </dgm:spPr>
    </dgm:pt>
    <dgm:pt modelId="{A500EA10-BB44-4520-87C9-01E085883E5C}" type="pres">
      <dgm:prSet presAssocID="{49184C92-F3A3-4CBC-9CF5-632897413B44}" presName="text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E9B053DA-08E1-4603-9532-41C627CC4645}" type="pres">
      <dgm:prSet presAssocID="{54B83544-3FEA-4F79-B28E-2D40490E7D76}" presName="spacer" presStyleCnt="0"/>
      <dgm:spPr/>
    </dgm:pt>
    <dgm:pt modelId="{3DD4F6C1-7C5E-415A-8DC9-AED82707049F}" type="pres">
      <dgm:prSet presAssocID="{8BC7E41A-4756-4915-B647-761514CD33E6}" presName="comp" presStyleCnt="0"/>
      <dgm:spPr/>
    </dgm:pt>
    <dgm:pt modelId="{E62E39CB-7986-4039-B883-59EC51162B78}" type="pres">
      <dgm:prSet presAssocID="{8BC7E41A-4756-4915-B647-761514CD33E6}" presName="box" presStyleLbl="node1" presStyleIdx="1" presStyleCnt="3"/>
      <dgm:spPr/>
      <dgm:t>
        <a:bodyPr/>
        <a:lstStyle/>
        <a:p>
          <a:endParaRPr lang="it-IT"/>
        </a:p>
      </dgm:t>
    </dgm:pt>
    <dgm:pt modelId="{6F23FFDB-893A-40CA-B5E3-D63DEE46333C}" type="pres">
      <dgm:prSet presAssocID="{8BC7E41A-4756-4915-B647-761514CD33E6}" presName="img" presStyleLbl="fgImgPlace1" presStyleIdx="1" presStyleCnt="3"/>
      <dgm:spPr>
        <a:blipFill rotWithShape="0">
          <a:blip xmlns:r="http://schemas.openxmlformats.org/officeDocument/2006/relationships" r:embed="rId2"/>
          <a:stretch>
            <a:fillRect/>
          </a:stretch>
        </a:blipFill>
      </dgm:spPr>
    </dgm:pt>
    <dgm:pt modelId="{7472742F-BBBC-468D-A1A1-68DCDAED44E7}" type="pres">
      <dgm:prSet presAssocID="{8BC7E41A-4756-4915-B647-761514CD33E6}" presName="text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CB641B50-85A9-41F4-BA78-D20D95309221}" type="pres">
      <dgm:prSet presAssocID="{1BBACDD1-4FE6-4EC4-AADD-34F7429F590D}" presName="spacer" presStyleCnt="0"/>
      <dgm:spPr/>
    </dgm:pt>
    <dgm:pt modelId="{4DB6E045-AC6B-4459-8A21-F3864598BA5A}" type="pres">
      <dgm:prSet presAssocID="{2C3D49B0-6B68-4623-B65A-A0F27E300801}" presName="comp" presStyleCnt="0"/>
      <dgm:spPr/>
    </dgm:pt>
    <dgm:pt modelId="{3184AF96-FB7F-4CE3-B1F3-2811F3A65DB1}" type="pres">
      <dgm:prSet presAssocID="{2C3D49B0-6B68-4623-B65A-A0F27E300801}" presName="box" presStyleLbl="node1" presStyleIdx="2" presStyleCnt="3"/>
      <dgm:spPr/>
      <dgm:t>
        <a:bodyPr/>
        <a:lstStyle/>
        <a:p>
          <a:endParaRPr lang="it-IT"/>
        </a:p>
      </dgm:t>
    </dgm:pt>
    <dgm:pt modelId="{89B97057-FEEB-4DA8-8B0B-05C7731C2806}" type="pres">
      <dgm:prSet presAssocID="{2C3D49B0-6B68-4623-B65A-A0F27E300801}" presName="img" presStyleLbl="fgImgPlace1" presStyleIdx="2" presStyleCnt="3"/>
      <dgm:spPr>
        <a:blipFill rotWithShape="0">
          <a:blip xmlns:r="http://schemas.openxmlformats.org/officeDocument/2006/relationships" r:embed="rId3"/>
          <a:stretch>
            <a:fillRect/>
          </a:stretch>
        </a:blipFill>
      </dgm:spPr>
    </dgm:pt>
    <dgm:pt modelId="{165CD726-B3CB-4C49-B3B1-C4EB2A39EADD}" type="pres">
      <dgm:prSet presAssocID="{2C3D49B0-6B68-4623-B65A-A0F27E300801}" presName="text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</dgm:ptLst>
  <dgm:cxnLst>
    <dgm:cxn modelId="{50E523C2-A34D-4A21-9CC4-C2352368EE25}" srcId="{49184C92-F3A3-4CBC-9CF5-632897413B44}" destId="{FDB32C67-B9C1-46B2-847E-19351330A658}" srcOrd="1" destOrd="0" parTransId="{FFFCF1C5-C8D5-4796-A8CA-BBFC10E18EA6}" sibTransId="{02EA6DE9-AB55-45B4-95F4-7093AACC5F05}"/>
    <dgm:cxn modelId="{1A5E3308-5D5C-41E1-8219-A66AC623CD32}" type="presOf" srcId="{5D6F2FCE-E20B-473C-9BB5-33145CA04CAA}" destId="{A500EA10-BB44-4520-87C9-01E085883E5C}" srcOrd="1" destOrd="1" presId="urn:microsoft.com/office/officeart/2005/8/layout/vList4"/>
    <dgm:cxn modelId="{9ABB3366-64A6-45D2-A68F-9A2A40F2F20A}" type="presOf" srcId="{6F7EC287-98FC-475E-833A-F057E9B40985}" destId="{A500EA10-BB44-4520-87C9-01E085883E5C}" srcOrd="1" destOrd="4" presId="urn:microsoft.com/office/officeart/2005/8/layout/vList4"/>
    <dgm:cxn modelId="{53ABD3AD-9E9C-428C-83BA-3A9251529A5F}" srcId="{A3144173-BDA7-4225-AC58-83B0574A8968}" destId="{49184C92-F3A3-4CBC-9CF5-632897413B44}" srcOrd="0" destOrd="0" parTransId="{3626B33F-03B9-460A-9111-D924E3EAD6F3}" sibTransId="{54B83544-3FEA-4F79-B28E-2D40490E7D76}"/>
    <dgm:cxn modelId="{AD220472-C0AA-4957-B811-99222C3F1629}" srcId="{2C3D49B0-6B68-4623-B65A-A0F27E300801}" destId="{5413657E-AF75-4934-AF5C-944241E2D74E}" srcOrd="0" destOrd="0" parTransId="{07F9CA87-FB79-4CF2-B7B9-EC91F392B413}" sibTransId="{538F213A-71EE-4742-92A5-72838C6D1E9D}"/>
    <dgm:cxn modelId="{E7C1EEB2-528F-423B-BE2B-814CDCAA790F}" srcId="{49184C92-F3A3-4CBC-9CF5-632897413B44}" destId="{5D6F2FCE-E20B-473C-9BB5-33145CA04CAA}" srcOrd="0" destOrd="0" parTransId="{CF2CCE0B-2CEC-4DF8-A899-AB7C16FB8ED9}" sibTransId="{57CD6804-CE21-46D6-A10A-6404EF2A208B}"/>
    <dgm:cxn modelId="{78D413C2-5361-447A-960B-018BEB0CFF4E}" type="presOf" srcId="{6F7EC287-98FC-475E-833A-F057E9B40985}" destId="{C5EE787B-494D-41F6-A687-66361008AF27}" srcOrd="0" destOrd="4" presId="urn:microsoft.com/office/officeart/2005/8/layout/vList4"/>
    <dgm:cxn modelId="{93034520-618D-40BB-9367-3617233AD1AC}" type="presOf" srcId="{FDB32C67-B9C1-46B2-847E-19351330A658}" destId="{A500EA10-BB44-4520-87C9-01E085883E5C}" srcOrd="1" destOrd="2" presId="urn:microsoft.com/office/officeart/2005/8/layout/vList4"/>
    <dgm:cxn modelId="{916CBA78-BCBB-4E12-ABB9-847B89715EB2}" srcId="{8BC7E41A-4756-4915-B647-761514CD33E6}" destId="{90CB2CC6-DA3C-42AB-9AE8-10CC60BF9748}" srcOrd="0" destOrd="0" parTransId="{337D5FC3-5BB6-4620-A540-FF7D5B4CEDFF}" sibTransId="{43E1A791-345E-48A1-9D51-B4083DE85AD0}"/>
    <dgm:cxn modelId="{7A9899BF-C21A-4177-9D00-686937E9B6BE}" type="presOf" srcId="{49184C92-F3A3-4CBC-9CF5-632897413B44}" destId="{C5EE787B-494D-41F6-A687-66361008AF27}" srcOrd="0" destOrd="0" presId="urn:microsoft.com/office/officeart/2005/8/layout/vList4"/>
    <dgm:cxn modelId="{CD87A269-BC04-4B2A-A82A-AECB42DE7F91}" type="presOf" srcId="{FDB32C67-B9C1-46B2-847E-19351330A658}" destId="{C5EE787B-494D-41F6-A687-66361008AF27}" srcOrd="0" destOrd="2" presId="urn:microsoft.com/office/officeart/2005/8/layout/vList4"/>
    <dgm:cxn modelId="{0C77E5E4-E7E7-4975-8468-90C2E8D58427}" srcId="{49184C92-F3A3-4CBC-9CF5-632897413B44}" destId="{C329C361-F1A2-4B9C-9B96-1228B4B69FBD}" srcOrd="2" destOrd="0" parTransId="{36C5A882-2877-4C10-BBA3-3A481DE6FCD3}" sibTransId="{BE44633D-47F2-45C4-8A31-992F006A8742}"/>
    <dgm:cxn modelId="{EF5950B9-416D-46A4-815D-DC3F2A56F767}" type="presOf" srcId="{8BC7E41A-4756-4915-B647-761514CD33E6}" destId="{7472742F-BBBC-468D-A1A1-68DCDAED44E7}" srcOrd="1" destOrd="0" presId="urn:microsoft.com/office/officeart/2005/8/layout/vList4"/>
    <dgm:cxn modelId="{D7EC2056-6257-4105-BF9F-DA309C4A4C23}" srcId="{A3144173-BDA7-4225-AC58-83B0574A8968}" destId="{8BC7E41A-4756-4915-B647-761514CD33E6}" srcOrd="1" destOrd="0" parTransId="{975B03BC-2521-44B2-B409-B4558E10D4A7}" sibTransId="{1BBACDD1-4FE6-4EC4-AADD-34F7429F590D}"/>
    <dgm:cxn modelId="{1E5B8912-198F-4671-AFB6-A20D1A61C5AA}" srcId="{A3144173-BDA7-4225-AC58-83B0574A8968}" destId="{2C3D49B0-6B68-4623-B65A-A0F27E300801}" srcOrd="2" destOrd="0" parTransId="{FF513D58-2171-41B5-8989-E0CB0E35D921}" sibTransId="{3CD3AAEE-1ABD-49B0-9E95-D3DA56E30697}"/>
    <dgm:cxn modelId="{1AC34FE2-BB73-4303-A746-8CEE8555B3CF}" type="presOf" srcId="{5413657E-AF75-4934-AF5C-944241E2D74E}" destId="{165CD726-B3CB-4C49-B3B1-C4EB2A39EADD}" srcOrd="1" destOrd="1" presId="urn:microsoft.com/office/officeart/2005/8/layout/vList4"/>
    <dgm:cxn modelId="{066382CF-208A-49EA-AE57-5AE7FD9959B4}" type="presOf" srcId="{C329C361-F1A2-4B9C-9B96-1228B4B69FBD}" destId="{C5EE787B-494D-41F6-A687-66361008AF27}" srcOrd="0" destOrd="3" presId="urn:microsoft.com/office/officeart/2005/8/layout/vList4"/>
    <dgm:cxn modelId="{6F81A5B4-6C6D-491B-B9F4-8A2085D4B553}" type="presOf" srcId="{2C3D49B0-6B68-4623-B65A-A0F27E300801}" destId="{3184AF96-FB7F-4CE3-B1F3-2811F3A65DB1}" srcOrd="0" destOrd="0" presId="urn:microsoft.com/office/officeart/2005/8/layout/vList4"/>
    <dgm:cxn modelId="{D71EBC44-46E4-4AC5-AD04-EC8BD0C518E3}" type="presOf" srcId="{569EF625-3E07-4302-86FA-6D004C0F59A6}" destId="{E62E39CB-7986-4039-B883-59EC51162B78}" srcOrd="0" destOrd="2" presId="urn:microsoft.com/office/officeart/2005/8/layout/vList4"/>
    <dgm:cxn modelId="{6682E0FA-DE01-433D-8160-45244786389B}" type="presOf" srcId="{5413657E-AF75-4934-AF5C-944241E2D74E}" destId="{3184AF96-FB7F-4CE3-B1F3-2811F3A65DB1}" srcOrd="0" destOrd="1" presId="urn:microsoft.com/office/officeart/2005/8/layout/vList4"/>
    <dgm:cxn modelId="{841E1805-E5EA-4D53-AC46-D7F05D3CFC13}" type="presOf" srcId="{8BC7E41A-4756-4915-B647-761514CD33E6}" destId="{E62E39CB-7986-4039-B883-59EC51162B78}" srcOrd="0" destOrd="0" presId="urn:microsoft.com/office/officeart/2005/8/layout/vList4"/>
    <dgm:cxn modelId="{ABCA7A15-97A3-4A5B-BD59-76222C5F491B}" srcId="{49184C92-F3A3-4CBC-9CF5-632897413B44}" destId="{6F7EC287-98FC-475E-833A-F057E9B40985}" srcOrd="3" destOrd="0" parTransId="{46C04072-4FEB-4628-A01C-FCA76488C9E0}" sibTransId="{9C32AFCB-6B88-4CAE-9491-E43D63A61AD6}"/>
    <dgm:cxn modelId="{4B9F5C09-B4E8-4847-8CB9-2D791744945B}" type="presOf" srcId="{5D6F2FCE-E20B-473C-9BB5-33145CA04CAA}" destId="{C5EE787B-494D-41F6-A687-66361008AF27}" srcOrd="0" destOrd="1" presId="urn:microsoft.com/office/officeart/2005/8/layout/vList4"/>
    <dgm:cxn modelId="{E2FF8931-ABBE-472B-A3CB-A1304E4F1165}" type="presOf" srcId="{2C3D49B0-6B68-4623-B65A-A0F27E300801}" destId="{165CD726-B3CB-4C49-B3B1-C4EB2A39EADD}" srcOrd="1" destOrd="0" presId="urn:microsoft.com/office/officeart/2005/8/layout/vList4"/>
    <dgm:cxn modelId="{6658D562-BDB9-41C2-958A-C8DA3967D56E}" type="presOf" srcId="{A3144173-BDA7-4225-AC58-83B0574A8968}" destId="{54D844D4-D422-492C-BA9E-E377D042132E}" srcOrd="0" destOrd="0" presId="urn:microsoft.com/office/officeart/2005/8/layout/vList4"/>
    <dgm:cxn modelId="{5FCAAE42-99C5-4889-BEBF-FA4C2F063E0D}" srcId="{8BC7E41A-4756-4915-B647-761514CD33E6}" destId="{569EF625-3E07-4302-86FA-6D004C0F59A6}" srcOrd="1" destOrd="0" parTransId="{D84A30C5-D44E-47EE-9BE2-3C58660A4F2B}" sibTransId="{41E3801B-89DB-4A8D-BDD7-CCF92D44B072}"/>
    <dgm:cxn modelId="{42DABCBA-FB52-4D9F-B9A3-601C3EB1D89D}" type="presOf" srcId="{569EF625-3E07-4302-86FA-6D004C0F59A6}" destId="{7472742F-BBBC-468D-A1A1-68DCDAED44E7}" srcOrd="1" destOrd="2" presId="urn:microsoft.com/office/officeart/2005/8/layout/vList4"/>
    <dgm:cxn modelId="{7D73685C-551F-4426-8239-C71A2E0E88FC}" type="presOf" srcId="{C329C361-F1A2-4B9C-9B96-1228B4B69FBD}" destId="{A500EA10-BB44-4520-87C9-01E085883E5C}" srcOrd="1" destOrd="3" presId="urn:microsoft.com/office/officeart/2005/8/layout/vList4"/>
    <dgm:cxn modelId="{634DA7C2-7ACD-493D-BC91-442AEE2DAB3A}" type="presOf" srcId="{90CB2CC6-DA3C-42AB-9AE8-10CC60BF9748}" destId="{7472742F-BBBC-468D-A1A1-68DCDAED44E7}" srcOrd="1" destOrd="1" presId="urn:microsoft.com/office/officeart/2005/8/layout/vList4"/>
    <dgm:cxn modelId="{2FC6232E-333F-46C1-AE4E-A70B8885023B}" type="presOf" srcId="{49184C92-F3A3-4CBC-9CF5-632897413B44}" destId="{A500EA10-BB44-4520-87C9-01E085883E5C}" srcOrd="1" destOrd="0" presId="urn:microsoft.com/office/officeart/2005/8/layout/vList4"/>
    <dgm:cxn modelId="{6A3B2664-3088-4F97-A965-845CE8B35C98}" type="presOf" srcId="{90CB2CC6-DA3C-42AB-9AE8-10CC60BF9748}" destId="{E62E39CB-7986-4039-B883-59EC51162B78}" srcOrd="0" destOrd="1" presId="urn:microsoft.com/office/officeart/2005/8/layout/vList4"/>
    <dgm:cxn modelId="{D6507C72-54AA-4BE3-8159-3FCFA88E62FE}" type="presParOf" srcId="{54D844D4-D422-492C-BA9E-E377D042132E}" destId="{1D9F7F18-0A72-437D-B423-8F4FDB59B5F7}" srcOrd="0" destOrd="0" presId="urn:microsoft.com/office/officeart/2005/8/layout/vList4"/>
    <dgm:cxn modelId="{AFEF25CB-03CC-416B-B93C-04FC02CFF41D}" type="presParOf" srcId="{1D9F7F18-0A72-437D-B423-8F4FDB59B5F7}" destId="{C5EE787B-494D-41F6-A687-66361008AF27}" srcOrd="0" destOrd="0" presId="urn:microsoft.com/office/officeart/2005/8/layout/vList4"/>
    <dgm:cxn modelId="{3A7523FE-4650-4B7C-956B-F8E440A21A04}" type="presParOf" srcId="{1D9F7F18-0A72-437D-B423-8F4FDB59B5F7}" destId="{FA505F73-03B7-4C95-83EE-703D0ED13AE0}" srcOrd="1" destOrd="0" presId="urn:microsoft.com/office/officeart/2005/8/layout/vList4"/>
    <dgm:cxn modelId="{2B4108BF-BE82-4D56-85FD-235B996A3A9C}" type="presParOf" srcId="{1D9F7F18-0A72-437D-B423-8F4FDB59B5F7}" destId="{A500EA10-BB44-4520-87C9-01E085883E5C}" srcOrd="2" destOrd="0" presId="urn:microsoft.com/office/officeart/2005/8/layout/vList4"/>
    <dgm:cxn modelId="{CB988DA7-7FD0-4669-B3D3-DEF12D339E81}" type="presParOf" srcId="{54D844D4-D422-492C-BA9E-E377D042132E}" destId="{E9B053DA-08E1-4603-9532-41C627CC4645}" srcOrd="1" destOrd="0" presId="urn:microsoft.com/office/officeart/2005/8/layout/vList4"/>
    <dgm:cxn modelId="{B0072A1D-D7CF-4B97-BB21-535A086E3CB4}" type="presParOf" srcId="{54D844D4-D422-492C-BA9E-E377D042132E}" destId="{3DD4F6C1-7C5E-415A-8DC9-AED82707049F}" srcOrd="2" destOrd="0" presId="urn:microsoft.com/office/officeart/2005/8/layout/vList4"/>
    <dgm:cxn modelId="{B2ED270F-5BA2-4B7C-8716-4E7559BCD809}" type="presParOf" srcId="{3DD4F6C1-7C5E-415A-8DC9-AED82707049F}" destId="{E62E39CB-7986-4039-B883-59EC51162B78}" srcOrd="0" destOrd="0" presId="urn:microsoft.com/office/officeart/2005/8/layout/vList4"/>
    <dgm:cxn modelId="{99FD063A-88D1-41D7-AFDD-1BDA5D01A8BF}" type="presParOf" srcId="{3DD4F6C1-7C5E-415A-8DC9-AED82707049F}" destId="{6F23FFDB-893A-40CA-B5E3-D63DEE46333C}" srcOrd="1" destOrd="0" presId="urn:microsoft.com/office/officeart/2005/8/layout/vList4"/>
    <dgm:cxn modelId="{009EC0B6-4ACB-435F-8E6E-CFC0E1E4F6D9}" type="presParOf" srcId="{3DD4F6C1-7C5E-415A-8DC9-AED82707049F}" destId="{7472742F-BBBC-468D-A1A1-68DCDAED44E7}" srcOrd="2" destOrd="0" presId="urn:microsoft.com/office/officeart/2005/8/layout/vList4"/>
    <dgm:cxn modelId="{DB9A785C-4428-4B3C-89C6-79D8C4441300}" type="presParOf" srcId="{54D844D4-D422-492C-BA9E-E377D042132E}" destId="{CB641B50-85A9-41F4-BA78-D20D95309221}" srcOrd="3" destOrd="0" presId="urn:microsoft.com/office/officeart/2005/8/layout/vList4"/>
    <dgm:cxn modelId="{52368D45-25C7-45A7-8467-E70858D4A52D}" type="presParOf" srcId="{54D844D4-D422-492C-BA9E-E377D042132E}" destId="{4DB6E045-AC6B-4459-8A21-F3864598BA5A}" srcOrd="4" destOrd="0" presId="urn:microsoft.com/office/officeart/2005/8/layout/vList4"/>
    <dgm:cxn modelId="{3512DEE0-EAA5-4860-AD25-B930BBC78C8E}" type="presParOf" srcId="{4DB6E045-AC6B-4459-8A21-F3864598BA5A}" destId="{3184AF96-FB7F-4CE3-B1F3-2811F3A65DB1}" srcOrd="0" destOrd="0" presId="urn:microsoft.com/office/officeart/2005/8/layout/vList4"/>
    <dgm:cxn modelId="{F0EEF54A-9680-4E8F-AE6E-3CA724BD36AF}" type="presParOf" srcId="{4DB6E045-AC6B-4459-8A21-F3864598BA5A}" destId="{89B97057-FEEB-4DA8-8B0B-05C7731C2806}" srcOrd="1" destOrd="0" presId="urn:microsoft.com/office/officeart/2005/8/layout/vList4"/>
    <dgm:cxn modelId="{90A17B7B-5C14-4C4D-A1BD-304B7B66F323}" type="presParOf" srcId="{4DB6E045-AC6B-4459-8A21-F3864598BA5A}" destId="{165CD726-B3CB-4C49-B3B1-C4EB2A39EADD}" srcOrd="2" destOrd="0" presId="urn:microsoft.com/office/officeart/2005/8/layout/vList4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825BFA1E-D590-401A-9B32-E96AED687C6E}">
      <dsp:nvSpPr>
        <dsp:cNvPr id="0" name=""/>
        <dsp:cNvSpPr/>
      </dsp:nvSpPr>
      <dsp:spPr>
        <a:xfrm>
          <a:off x="1625877" y="1726758"/>
          <a:ext cx="4428430" cy="3194819"/>
        </a:xfrm>
        <a:prstGeom prst="ellipse">
          <a:avLst/>
        </a:prstGeom>
        <a:solidFill>
          <a:schemeClr val="accent2">
            <a:shade val="6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1400" b="1" kern="1200" dirty="0" smtClean="0"/>
            <a:t>COREV-LAB</a:t>
          </a:r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1400" b="1" kern="1200" dirty="0" smtClean="0"/>
            <a:t>RIABILITAZIONE COGNITIVA</a:t>
          </a:r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1400" b="1" kern="1200" dirty="0" smtClean="0"/>
            <a:t>E  </a:t>
          </a:r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1400" b="1" kern="1200" dirty="0" smtClean="0"/>
            <a:t>DELLE  ABILITÀ  </a:t>
          </a:r>
          <a:r>
            <a:rPr lang="it-IT" sz="1400" b="1" kern="1200" dirty="0" err="1" smtClean="0"/>
            <a:t>DI</a:t>
          </a:r>
          <a:r>
            <a:rPr lang="it-IT" sz="1400" b="1" kern="1200" dirty="0" smtClean="0"/>
            <a:t> VITA QUOTIDIANA - IADL</a:t>
          </a:r>
          <a:endParaRPr lang="it-IT" sz="1400" b="1" kern="1200" dirty="0"/>
        </a:p>
      </dsp:txBody>
      <dsp:txXfrm>
        <a:off x="1625877" y="1726758"/>
        <a:ext cx="4428430" cy="3194819"/>
      </dsp:txXfrm>
    </dsp:sp>
    <dsp:sp modelId="{16447F0F-B459-4F6B-9BBD-33DDF1C6474B}">
      <dsp:nvSpPr>
        <dsp:cNvPr id="0" name=""/>
        <dsp:cNvSpPr/>
      </dsp:nvSpPr>
      <dsp:spPr>
        <a:xfrm rot="4947615">
          <a:off x="3556513" y="1576252"/>
          <a:ext cx="192419" cy="664597"/>
        </a:xfrm>
        <a:prstGeom prst="rightArrow">
          <a:avLst>
            <a:gd name="adj1" fmla="val 60000"/>
            <a:gd name="adj2" fmla="val 50000"/>
          </a:avLst>
        </a:prstGeom>
        <a:solidFill>
          <a:schemeClr val="accent2">
            <a:shade val="9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it-IT" sz="3000" kern="1200"/>
        </a:p>
      </dsp:txBody>
      <dsp:txXfrm rot="4947615">
        <a:off x="3556513" y="1576252"/>
        <a:ext cx="192419" cy="664597"/>
      </dsp:txXfrm>
    </dsp:sp>
    <dsp:sp modelId="{F455B46F-D310-4EC0-8A3B-BFBE5B8DF72C}">
      <dsp:nvSpPr>
        <dsp:cNvPr id="0" name=""/>
        <dsp:cNvSpPr/>
      </dsp:nvSpPr>
      <dsp:spPr>
        <a:xfrm>
          <a:off x="2286524" y="114590"/>
          <a:ext cx="2520194" cy="1984665"/>
        </a:xfrm>
        <a:prstGeom prst="ellipse">
          <a:avLst/>
        </a:prstGeom>
        <a:blipFill rotWithShape="0">
          <a:blip xmlns:r="http://schemas.openxmlformats.org/officeDocument/2006/relationships" r:embed="rId1"/>
          <a:stretch>
            <a:fillRect/>
          </a:stretch>
        </a:blip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2550" tIns="82550" rIns="82550" bIns="82550" numCol="1" spcCol="1270" anchor="ctr" anchorCtr="0">
          <a:noAutofit/>
        </a:bodyPr>
        <a:lstStyle/>
        <a:p>
          <a:pPr lvl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it-IT" sz="6500" kern="1200" dirty="0"/>
        </a:p>
      </dsp:txBody>
      <dsp:txXfrm>
        <a:off x="2286524" y="114590"/>
        <a:ext cx="2520194" cy="1984665"/>
      </dsp:txXfrm>
    </dsp:sp>
    <dsp:sp modelId="{38113320-44D2-40F6-92C2-5B0851677C30}">
      <dsp:nvSpPr>
        <dsp:cNvPr id="0" name=""/>
        <dsp:cNvSpPr/>
      </dsp:nvSpPr>
      <dsp:spPr>
        <a:xfrm rot="10356132">
          <a:off x="5541349" y="2570591"/>
          <a:ext cx="339577" cy="664597"/>
        </a:xfrm>
        <a:prstGeom prst="rightArrow">
          <a:avLst>
            <a:gd name="adj1" fmla="val 60000"/>
            <a:gd name="adj2" fmla="val 50000"/>
          </a:avLst>
        </a:prstGeom>
        <a:solidFill>
          <a:schemeClr val="accent2">
            <a:shade val="90000"/>
            <a:hueOff val="66556"/>
            <a:satOff val="342"/>
            <a:lumOff val="12909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it-IT" sz="3000" kern="1200"/>
        </a:p>
      </dsp:txBody>
      <dsp:txXfrm rot="10356132">
        <a:off x="5541349" y="2570591"/>
        <a:ext cx="339577" cy="664597"/>
      </dsp:txXfrm>
    </dsp:sp>
    <dsp:sp modelId="{A830C2A3-EDB0-4D5E-8FA5-4D1330DE0A57}">
      <dsp:nvSpPr>
        <dsp:cNvPr id="0" name=""/>
        <dsp:cNvSpPr/>
      </dsp:nvSpPr>
      <dsp:spPr>
        <a:xfrm>
          <a:off x="5374605" y="1789594"/>
          <a:ext cx="2323903" cy="2368939"/>
        </a:xfrm>
        <a:prstGeom prst="ellipse">
          <a:avLst/>
        </a:prstGeom>
        <a:blipFill rotWithShape="0">
          <a:blip xmlns:r="http://schemas.openxmlformats.org/officeDocument/2006/relationships" r:embed="rId2"/>
          <a:stretch>
            <a:fillRect/>
          </a:stretch>
        </a:blip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2550" tIns="82550" rIns="82550" bIns="82550" numCol="1" spcCol="1270" anchor="ctr" anchorCtr="0">
          <a:noAutofit/>
        </a:bodyPr>
        <a:lstStyle/>
        <a:p>
          <a:pPr lvl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it-IT" sz="6500" kern="1200" dirty="0"/>
        </a:p>
      </dsp:txBody>
      <dsp:txXfrm>
        <a:off x="5374605" y="1789594"/>
        <a:ext cx="2323903" cy="2368939"/>
      </dsp:txXfrm>
    </dsp:sp>
    <dsp:sp modelId="{49265B27-FFDF-4EA1-AFD0-625A3FB91AC0}">
      <dsp:nvSpPr>
        <dsp:cNvPr id="0" name=""/>
        <dsp:cNvSpPr/>
      </dsp:nvSpPr>
      <dsp:spPr>
        <a:xfrm rot="16420454">
          <a:off x="3540664" y="4180038"/>
          <a:ext cx="446258" cy="664597"/>
        </a:xfrm>
        <a:prstGeom prst="rightArrow">
          <a:avLst>
            <a:gd name="adj1" fmla="val 60000"/>
            <a:gd name="adj2" fmla="val 50000"/>
          </a:avLst>
        </a:prstGeom>
        <a:solidFill>
          <a:schemeClr val="accent2">
            <a:shade val="90000"/>
            <a:hueOff val="66556"/>
            <a:satOff val="342"/>
            <a:lumOff val="12909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it-IT" sz="3000" kern="1200"/>
        </a:p>
      </dsp:txBody>
      <dsp:txXfrm rot="16420454">
        <a:off x="3540664" y="4180038"/>
        <a:ext cx="446258" cy="664597"/>
      </dsp:txXfrm>
    </dsp:sp>
    <dsp:sp modelId="{2622D3DC-4C9E-46ED-854C-03214B291DBF}">
      <dsp:nvSpPr>
        <dsp:cNvPr id="0" name=""/>
        <dsp:cNvSpPr/>
      </dsp:nvSpPr>
      <dsp:spPr>
        <a:xfrm>
          <a:off x="2544431" y="4078143"/>
          <a:ext cx="2366437" cy="1994086"/>
        </a:xfrm>
        <a:prstGeom prst="ellipse">
          <a:avLst/>
        </a:prstGeom>
        <a:blipFill rotWithShape="0">
          <a:blip xmlns:r="http://schemas.openxmlformats.org/officeDocument/2006/relationships" r:embed="rId3"/>
          <a:stretch>
            <a:fillRect/>
          </a:stretch>
        </a:blip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2550" tIns="82550" rIns="82550" bIns="82550" numCol="1" spcCol="1270" anchor="ctr" anchorCtr="0">
          <a:noAutofit/>
        </a:bodyPr>
        <a:lstStyle/>
        <a:p>
          <a:pPr lvl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it-IT" sz="6500" kern="1200" dirty="0"/>
        </a:p>
      </dsp:txBody>
      <dsp:txXfrm>
        <a:off x="2544431" y="4078143"/>
        <a:ext cx="2366437" cy="1994086"/>
      </dsp:txXfrm>
    </dsp:sp>
  </dsp:spTree>
</dsp:drawing>
</file>

<file path=ppt/diagrams/drawing2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C5EE787B-494D-41F6-A687-66361008AF27}">
      <dsp:nvSpPr>
        <dsp:cNvPr id="0" name=""/>
        <dsp:cNvSpPr/>
      </dsp:nvSpPr>
      <dsp:spPr>
        <a:xfrm>
          <a:off x="0" y="0"/>
          <a:ext cx="8229600" cy="1542851"/>
        </a:xfrm>
        <a:prstGeom prst="roundRect">
          <a:avLst>
            <a:gd name="adj" fmla="val 10000"/>
          </a:avLst>
        </a:prstGeom>
        <a:solidFill>
          <a:schemeClr val="bg2">
            <a:lumMod val="7500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t" anchorCtr="0">
          <a:noAutofit/>
        </a:bodyPr>
        <a:lstStyle/>
        <a:p>
          <a:pPr lvl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2100" kern="1200" dirty="0" smtClean="0">
              <a:solidFill>
                <a:srgbClr val="002060"/>
              </a:solidFill>
            </a:rPr>
            <a:t>Scientifica</a:t>
          </a:r>
          <a:endParaRPr lang="it-IT" sz="2100" kern="1200" dirty="0">
            <a:solidFill>
              <a:srgbClr val="002060"/>
            </a:solidFill>
          </a:endParaRP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it-IT" sz="1600" kern="1200" dirty="0" smtClean="0"/>
            <a:t>Ampliamento delle tecniche non farmacologiche di cura</a:t>
          </a:r>
          <a:endParaRPr lang="it-IT" sz="1600" kern="1200" dirty="0"/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it-IT" sz="1600" kern="1200" dirty="0" smtClean="0"/>
            <a:t>Studio sull’efficacia dell’ “</a:t>
          </a:r>
          <a:r>
            <a:rPr lang="it-IT" sz="1600" kern="1200" dirty="0" err="1" smtClean="0"/>
            <a:t>e-rehabilitation</a:t>
          </a:r>
          <a:r>
            <a:rPr lang="it-IT" sz="1600" kern="1200" dirty="0" smtClean="0"/>
            <a:t>”</a:t>
          </a:r>
          <a:endParaRPr lang="it-IT" sz="1600" kern="1200" dirty="0"/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it-IT" sz="1600" kern="1200" dirty="0" smtClean="0"/>
            <a:t>Studio sull’usabilità degli strumenti di VR </a:t>
          </a:r>
          <a:r>
            <a:rPr lang="it-IT" sz="1600" kern="1200" dirty="0" err="1" smtClean="0"/>
            <a:t>immersiva</a:t>
          </a:r>
          <a:endParaRPr lang="it-IT" sz="1600" kern="1200" dirty="0"/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it-IT" sz="1600" kern="1200" dirty="0"/>
        </a:p>
      </dsp:txBody>
      <dsp:txXfrm>
        <a:off x="1800205" y="0"/>
        <a:ext cx="6429394" cy="1542851"/>
      </dsp:txXfrm>
    </dsp:sp>
    <dsp:sp modelId="{FA505F73-03B7-4C95-83EE-703D0ED13AE0}">
      <dsp:nvSpPr>
        <dsp:cNvPr id="0" name=""/>
        <dsp:cNvSpPr/>
      </dsp:nvSpPr>
      <dsp:spPr>
        <a:xfrm>
          <a:off x="154285" y="154285"/>
          <a:ext cx="1645920" cy="1234281"/>
        </a:xfrm>
        <a:prstGeom prst="roundRect">
          <a:avLst>
            <a:gd name="adj" fmla="val 10000"/>
          </a:avLst>
        </a:prstGeom>
        <a:blipFill rotWithShape="0">
          <a:blip xmlns:r="http://schemas.openxmlformats.org/officeDocument/2006/relationships" r:embed="rId1"/>
          <a:stretch>
            <a:fillRect/>
          </a:stretch>
        </a:blip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62E39CB-7986-4039-B883-59EC51162B78}">
      <dsp:nvSpPr>
        <dsp:cNvPr id="0" name=""/>
        <dsp:cNvSpPr/>
      </dsp:nvSpPr>
      <dsp:spPr>
        <a:xfrm>
          <a:off x="0" y="1697136"/>
          <a:ext cx="8229600" cy="1542851"/>
        </a:xfrm>
        <a:prstGeom prst="roundRect">
          <a:avLst>
            <a:gd name="adj" fmla="val 10000"/>
          </a:avLst>
        </a:prstGeom>
        <a:solidFill>
          <a:schemeClr val="bg2">
            <a:lumMod val="5000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t" anchorCtr="0">
          <a:noAutofit/>
        </a:bodyPr>
        <a:lstStyle/>
        <a:p>
          <a:pPr lvl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2100" kern="1200" dirty="0" smtClean="0">
              <a:solidFill>
                <a:srgbClr val="002060"/>
              </a:solidFill>
            </a:rPr>
            <a:t>Sociale</a:t>
          </a:r>
          <a:endParaRPr lang="it-IT" sz="2100" kern="1200" dirty="0">
            <a:solidFill>
              <a:srgbClr val="002060"/>
            </a:solidFill>
          </a:endParaRP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it-IT" sz="1600" kern="1200" dirty="0" smtClean="0">
              <a:solidFill>
                <a:schemeClr val="bg1"/>
              </a:solidFill>
            </a:rPr>
            <a:t>Mantenimento dell’indipendenza funzionale</a:t>
          </a:r>
          <a:endParaRPr lang="it-IT" sz="1600" kern="1200" dirty="0">
            <a:solidFill>
              <a:schemeClr val="bg1"/>
            </a:solidFill>
          </a:endParaRP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it-IT" sz="1600" kern="1200" dirty="0" smtClean="0">
              <a:solidFill>
                <a:schemeClr val="bg1"/>
              </a:solidFill>
            </a:rPr>
            <a:t>Deospedalizzazione                     Riduzione spesa sanitaria</a:t>
          </a:r>
          <a:endParaRPr lang="it-IT" sz="1600" kern="1200" dirty="0">
            <a:solidFill>
              <a:schemeClr val="bg1"/>
            </a:solidFill>
          </a:endParaRPr>
        </a:p>
      </dsp:txBody>
      <dsp:txXfrm>
        <a:off x="1800205" y="1697136"/>
        <a:ext cx="6429394" cy="1542851"/>
      </dsp:txXfrm>
    </dsp:sp>
    <dsp:sp modelId="{6F23FFDB-893A-40CA-B5E3-D63DEE46333C}">
      <dsp:nvSpPr>
        <dsp:cNvPr id="0" name=""/>
        <dsp:cNvSpPr/>
      </dsp:nvSpPr>
      <dsp:spPr>
        <a:xfrm>
          <a:off x="154285" y="1851421"/>
          <a:ext cx="1645920" cy="1234281"/>
        </a:xfrm>
        <a:prstGeom prst="roundRect">
          <a:avLst>
            <a:gd name="adj" fmla="val 10000"/>
          </a:avLst>
        </a:prstGeom>
        <a:blipFill rotWithShape="0">
          <a:blip xmlns:r="http://schemas.openxmlformats.org/officeDocument/2006/relationships" r:embed="rId2"/>
          <a:stretch>
            <a:fillRect/>
          </a:stretch>
        </a:blip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184AF96-FB7F-4CE3-B1F3-2811F3A65DB1}">
      <dsp:nvSpPr>
        <dsp:cNvPr id="0" name=""/>
        <dsp:cNvSpPr/>
      </dsp:nvSpPr>
      <dsp:spPr>
        <a:xfrm>
          <a:off x="0" y="3394273"/>
          <a:ext cx="8229600" cy="1542851"/>
        </a:xfrm>
        <a:prstGeom prst="roundRect">
          <a:avLst>
            <a:gd name="adj" fmla="val 10000"/>
          </a:avLst>
        </a:prstGeom>
        <a:solidFill>
          <a:schemeClr val="bg2">
            <a:lumMod val="2500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t" anchorCtr="0">
          <a:noAutofit/>
        </a:bodyPr>
        <a:lstStyle/>
        <a:p>
          <a:pPr lvl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2100" kern="1200" dirty="0" smtClean="0">
              <a:solidFill>
                <a:srgbClr val="002060"/>
              </a:solidFill>
            </a:rPr>
            <a:t>Industriale</a:t>
          </a:r>
          <a:endParaRPr lang="it-IT" sz="2100" kern="1200" dirty="0">
            <a:solidFill>
              <a:srgbClr val="002060"/>
            </a:solidFill>
          </a:endParaRP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it-IT" sz="1600" kern="1200" dirty="0" smtClean="0"/>
            <a:t>Commercializzazione delle applicazioni</a:t>
          </a:r>
          <a:endParaRPr lang="it-IT" sz="1600" kern="1200" dirty="0"/>
        </a:p>
      </dsp:txBody>
      <dsp:txXfrm>
        <a:off x="1800205" y="3394273"/>
        <a:ext cx="6429394" cy="1542851"/>
      </dsp:txXfrm>
    </dsp:sp>
    <dsp:sp modelId="{89B97057-FEEB-4DA8-8B0B-05C7731C2806}">
      <dsp:nvSpPr>
        <dsp:cNvPr id="0" name=""/>
        <dsp:cNvSpPr/>
      </dsp:nvSpPr>
      <dsp:spPr>
        <a:xfrm>
          <a:off x="154285" y="3548558"/>
          <a:ext cx="1645920" cy="1234281"/>
        </a:xfrm>
        <a:prstGeom prst="roundRect">
          <a:avLst>
            <a:gd name="adj" fmla="val 10000"/>
          </a:avLst>
        </a:prstGeom>
        <a:blipFill rotWithShape="0">
          <a:blip xmlns:r="http://schemas.openxmlformats.org/officeDocument/2006/relationships" r:embed="rId3"/>
          <a:stretch>
            <a:fillRect/>
          </a:stretch>
        </a:blip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adial5">
  <dgm:title val=""/>
  <dgm:desc val=""/>
  <dgm:catLst>
    <dgm:cat type="relationship" pri="23000"/>
    <dgm:cat type="cycle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Name0">
    <dgm:varLst>
      <dgm:chMax val="1"/>
      <dgm:dir/>
      <dgm:animLvl val="ctr"/>
      <dgm:resizeHandles val="exact"/>
    </dgm:varLst>
    <dgm:choose name="Name1">
      <dgm:if name="Name2" func="var" arg="dir" op="equ" val="norm">
        <dgm:alg type="cycle">
          <dgm:param type="stAng" val="0"/>
          <dgm:param type="spanAng" val="360"/>
          <dgm:param type="ctrShpMap" val="fNode"/>
        </dgm:alg>
      </dgm:if>
      <dgm:else name="Name3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parTrans" refType="w" refFor="ch" refForName="centerShape" fact="0.4"/>
      <dgm:constr type="w" for="ch" forName="node" refType="w" refFor="ch" refForName="centerShape" op="equ" fact="1.25"/>
      <dgm:constr type="sp" refType="w" refFor="ch" refForName="centerShape" op="equ" fact="0.4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node" refType="primFontSz" refFor="ch" refForName="centerShape" op="lte"/>
      <dgm:constr type="primFontSz" for="des" forName="connectorText" op="equ" val="55"/>
      <dgm:constr type="primFontSz" for="des" forName="connectorText" refType="primFontSz" refFor="ch" refForName="centerShape" op="lte" fact="0.8"/>
      <dgm:constr type="primFontSz" for="des" forName="connectorText" refType="primFontSz" refFor="des" refForName="node" op="lte"/>
    </dgm:constrLst>
    <dgm:choose name="Name4">
      <dgm:if name="Name5" axis="ch ch" ptType="node node" st="1 1" cnt="1 0" func="cnt" op="lte" val="6">
        <dgm:ruleLst>
          <dgm:rule type="w" for="ch" forName="node" val="NaN" fact="1" max="NaN"/>
        </dgm:ruleLst>
      </dgm:if>
      <dgm:if name="Name6" axis="ch ch" ptType="node node" st="1 1" cnt="1 0" func="cnt" op="lte" val="8">
        <dgm:ruleLst>
          <dgm:rule type="w" for="ch" forName="node" val="NaN" fact="0.9" max="NaN"/>
        </dgm:ruleLst>
      </dgm:if>
      <dgm:if name="Name7" axis="ch ch" ptType="node node" st="1 1" cnt="1 0" func="cnt" op="lte" val="10">
        <dgm:ruleLst>
          <dgm:rule type="w" for="ch" forName="node" val="NaN" fact="0.8" max="NaN"/>
        </dgm:ruleLst>
      </dgm:if>
      <dgm:if name="Name8" axis="ch ch" ptType="node node" st="1 1" cnt="1 0" func="cnt" op="lte" val="12">
        <dgm:ruleLst>
          <dgm:rule type="w" for="ch" forName="node" val="NaN" fact="0.7" max="NaN"/>
        </dgm:ruleLst>
      </dgm:if>
      <dgm:if name="Name9" axis="ch ch" ptType="node node" st="1 1" cnt="1 0" func="cnt" op="lte" val="14">
        <dgm:ruleLst>
          <dgm:rule type="w" for="ch" forName="node" val="NaN" fact="0.6" max="NaN"/>
        </dgm:ruleLst>
      </dgm:if>
      <dgm:else name="Name10">
        <dgm:ruleLst>
          <dgm:rule type="w" for="ch" forName="node" val="NaN" fact="0.5" max="NaN"/>
        </dgm:ruleLst>
      </dgm:else>
    </dgm:choose>
    <dgm:forEach name="Name11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Name12" axis="ch">
        <dgm:forEach name="Name13" axis="self" ptType="parTrans">
          <dgm:layoutNode name="parTrans" styleLbl="sibTrans2D1">
            <dgm:alg type="conn">
              <dgm:param type="begPts" val="auto"/>
              <dgm:param type="endPts" val="auto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h" refType="w" fact="0.85"/>
            </dgm:constrLst>
            <dgm:ruleLst/>
            <dgm:layoutNode name="connectorText">
              <dgm:alg type="tx">
                <dgm:param type="autoTxRot" val="grav"/>
              </dgm:alg>
              <dgm:shape xmlns:r="http://schemas.openxmlformats.org/officeDocument/2006/relationships" type="conn" r:blip="" hideGeom="1">
                <dgm:adjLst/>
              </dgm:shape>
              <dgm:presOf axis="self"/>
              <dgm:constrLst>
                <dgm:constr type="lMarg"/>
                <dgm:constr type="rMarg"/>
                <dgm:constr type="tMarg"/>
                <dgm:constr type="bMarg"/>
              </dgm:constrLst>
              <dgm:ruleLst>
                <dgm:rule type="primFontSz" val="5" fact="NaN" max="NaN"/>
              </dgm:ruleLst>
            </dgm:layoutNode>
          </dgm:layoutNode>
        </dgm:forEach>
        <dgm:forEach name="Name14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w" val="INF" fact="NaN" max="NaN"/>
              <dgm:rule type="primFontSz" val="5" fact="NaN" max="NaN"/>
            </dgm:ruleLst>
          </dgm:layoutNode>
        </dgm:forEach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4">
  <dgm:title val=""/>
  <dgm:desc val=""/>
  <dgm:catLst>
    <dgm:cat type="list" pri="13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resizeHandles val="exact"/>
    </dgm:varLst>
    <dgm:alg type="lin">
      <dgm:param type="linDir" val="fromT"/>
      <dgm:param type="vertAlign" val="t"/>
    </dgm:alg>
    <dgm:shape xmlns:r="http://schemas.openxmlformats.org/officeDocument/2006/relationships" r:blip="">
      <dgm:adjLst/>
    </dgm:shape>
    <dgm:presOf/>
    <dgm:constrLst>
      <dgm:constr type="w" for="ch" forName="comp" refType="w"/>
      <dgm:constr type="h" for="ch" forName="comp" refType="h"/>
      <dgm:constr type="h" for="ch" forName="spacer" refType="h" refFor="ch" refForName="comp" op="equ" fact="0.1"/>
      <dgm:constr type="primFontSz" for="des" forName="text" op="equ" val="65"/>
    </dgm:constrLst>
    <dgm:ruleLst/>
    <dgm:forEach name="Name0" axis="ch" ptType="node">
      <dgm:layoutNode name="comp" styleLbl="node1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l" for="ch" forName="img" refType="h" refFor="ch" refForName="box" fact="0.1"/>
              <dgm:constr type="h" for="ch" forName="text" refType="h"/>
              <dgm:constr type="l" for="ch" forName="text" refType="r" refFor="ch" refForName="img"/>
              <dgm:constr type="r" for="ch" forName="text" refType="w"/>
            </dgm:constrLst>
          </dgm:if>
          <dgm:else name="Name3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r" for="ch" forName="img" refType="w" refFor="ch" refForName="box"/>
              <dgm:constr type="rOff" for="ch" forName="img" refType="h" refFor="ch" refForName="box" fact="-0.1"/>
              <dgm:constr type="h" for="ch" forName="text" refType="h"/>
              <dgm:constr type="r" for="ch" forName="text" refType="l" refFor="ch" refForName="img"/>
              <dgm:constr type="l" for="ch" forName="text"/>
            </dgm:constrLst>
          </dgm:else>
        </dgm:choose>
        <dgm:ruleLst/>
        <dgm:layoutNode name="box" styleLbl="node1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desOrSelf" ptType="node"/>
          <dgm:constrLst/>
          <dgm:ruleLst/>
        </dgm:layoutNode>
        <dgm:layoutNode name="img" styleLbl="fgImgPlace1">
          <dgm:alg type="sp"/>
          <dgm:shape xmlns:r="http://schemas.openxmlformats.org/officeDocument/2006/relationships" type="roundRect" r:blip="" blipPhldr="1">
            <dgm:adjLst>
              <dgm:adj idx="1" val="0.1"/>
            </dgm:adjLst>
          </dgm:shape>
          <dgm:presOf/>
          <dgm:constrLst/>
          <dgm:ruleLst/>
        </dgm:layoutNode>
        <dgm:layoutNode name="text">
          <dgm:varLst>
            <dgm:bulletEnabled val="1"/>
          </dgm:varLst>
          <dgm:alg type="tx">
            <dgm:param type="parTxLTRAlign" val="l"/>
            <dgm:param type="parTxRTLAlign" val="r"/>
          </dgm:alg>
          <dgm:shape xmlns:r="http://schemas.openxmlformats.org/officeDocument/2006/relationships" type="rect" r:blip="" hideGeom="1">
            <dgm:adjLst/>
          </dgm:shape>
          <dgm:presOf axis="desOrSelf" ptType="node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layoutNode>
      <dgm:forEach name="Name4" axis="followSib" ptType="sibTrans" cnt="1">
        <dgm:layoutNode name="spacer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649F564-DC57-4192-8078-79C90AA5E388}" type="datetimeFigureOut">
              <a:rPr lang="it-IT" smtClean="0"/>
              <a:pPr/>
              <a:t>26/03/2021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t-IT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D3B7ADB-F32C-45E7-8989-D778B87DF086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xmlns="" val="243381671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olo 7"/>
          <p:cNvSpPr>
            <a:spLocks noGrp="1"/>
          </p:cNvSpPr>
          <p:nvPr>
            <p:ph type="ctrTitle"/>
          </p:nvPr>
        </p:nvSpPr>
        <p:spPr>
          <a:xfrm>
            <a:off x="1219200" y="3886200"/>
            <a:ext cx="6858000" cy="990600"/>
          </a:xfrm>
        </p:spPr>
        <p:txBody>
          <a:bodyPr anchor="t" anchorCtr="0"/>
          <a:lstStyle>
            <a:lvl1pPr algn="r">
              <a:defRPr sz="3200">
                <a:solidFill>
                  <a:schemeClr val="tx1"/>
                </a:solidFill>
              </a:defRPr>
            </a:lvl1pPr>
          </a:lstStyle>
          <a:p>
            <a:r>
              <a:rPr kumimoji="0" lang="it-IT"/>
              <a:t>Fare clic per modificare lo stile del titolo</a:t>
            </a:r>
            <a:endParaRPr kumimoji="0" lang="en-US"/>
          </a:p>
        </p:txBody>
      </p:sp>
      <p:sp>
        <p:nvSpPr>
          <p:cNvPr id="9" name="Sottotitolo 8"/>
          <p:cNvSpPr>
            <a:spLocks noGrp="1"/>
          </p:cNvSpPr>
          <p:nvPr>
            <p:ph type="subTitle" idx="1"/>
          </p:nvPr>
        </p:nvSpPr>
        <p:spPr>
          <a:xfrm>
            <a:off x="1219200" y="5124450"/>
            <a:ext cx="6858000" cy="533400"/>
          </a:xfrm>
        </p:spPr>
        <p:txBody>
          <a:bodyPr/>
          <a:lstStyle>
            <a:lvl1pPr marL="0" indent="0" algn="r">
              <a:buNone/>
              <a:defRPr sz="20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it-IT"/>
              <a:t>Fare clic per modificare lo stile del sottotitolo dello schema</a:t>
            </a:r>
            <a:endParaRPr kumimoji="0" lang="en-US"/>
          </a:p>
        </p:txBody>
      </p:sp>
      <p:sp>
        <p:nvSpPr>
          <p:cNvPr id="28" name="Segnaposto data 27"/>
          <p:cNvSpPr>
            <a:spLocks noGrp="1"/>
          </p:cNvSpPr>
          <p:nvPr>
            <p:ph type="dt" sz="half" idx="10"/>
          </p:nvPr>
        </p:nvSpPr>
        <p:spPr>
          <a:xfrm>
            <a:off x="6400800" y="6355080"/>
            <a:ext cx="2286000" cy="365760"/>
          </a:xfrm>
        </p:spPr>
        <p:txBody>
          <a:bodyPr/>
          <a:lstStyle>
            <a:lvl1pPr>
              <a:defRPr sz="1400"/>
            </a:lvl1pPr>
          </a:lstStyle>
          <a:p>
            <a:fld id="{65A1488F-3AFE-40CA-9E23-D79C029602B3}" type="datetime1">
              <a:rPr lang="it-IT" smtClean="0"/>
              <a:pPr/>
              <a:t>26/03/2021</a:t>
            </a:fld>
            <a:endParaRPr lang="it-IT"/>
          </a:p>
        </p:txBody>
      </p:sp>
      <p:sp>
        <p:nvSpPr>
          <p:cNvPr id="17" name="Segnaposto piè di pagina 16"/>
          <p:cNvSpPr>
            <a:spLocks noGrp="1"/>
          </p:cNvSpPr>
          <p:nvPr>
            <p:ph type="ftr" sz="quarter" idx="11"/>
          </p:nvPr>
        </p:nvSpPr>
        <p:spPr>
          <a:xfrm>
            <a:off x="2898648" y="6355080"/>
            <a:ext cx="3474720" cy="365760"/>
          </a:xfrm>
        </p:spPr>
        <p:txBody>
          <a:bodyPr/>
          <a:lstStyle/>
          <a:p>
            <a:endParaRPr lang="it-IT"/>
          </a:p>
        </p:txBody>
      </p:sp>
      <p:sp>
        <p:nvSpPr>
          <p:cNvPr id="29" name="Segnaposto numero diapositiva 28"/>
          <p:cNvSpPr>
            <a:spLocks noGrp="1"/>
          </p:cNvSpPr>
          <p:nvPr>
            <p:ph type="sldNum" sz="quarter" idx="12"/>
          </p:nvPr>
        </p:nvSpPr>
        <p:spPr>
          <a:xfrm>
            <a:off x="1216152" y="6355080"/>
            <a:ext cx="1219200" cy="365760"/>
          </a:xfrm>
        </p:spPr>
        <p:txBody>
          <a:bodyPr/>
          <a:lstStyle/>
          <a:p>
            <a:fld id="{5BF16100-B8A3-4576-9DD2-C1BF33AC416A}" type="slidenum">
              <a:rPr lang="it-IT" smtClean="0"/>
              <a:pPr/>
              <a:t>‹N›</a:t>
            </a:fld>
            <a:endParaRPr lang="it-IT"/>
          </a:p>
        </p:txBody>
      </p:sp>
      <p:sp>
        <p:nvSpPr>
          <p:cNvPr id="21" name="Rettangolo 20"/>
          <p:cNvSpPr/>
          <p:nvPr/>
        </p:nvSpPr>
        <p:spPr>
          <a:xfrm>
            <a:off x="904875" y="3648075"/>
            <a:ext cx="7315200" cy="1280160"/>
          </a:xfrm>
          <a:prstGeom prst="rect">
            <a:avLst/>
          </a:prstGeom>
          <a:noFill/>
          <a:ln w="6350" cap="rnd" cmpd="sng" algn="ctr">
            <a:solidFill>
              <a:schemeClr val="accent1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3" name="Rettangolo 32"/>
          <p:cNvSpPr/>
          <p:nvPr/>
        </p:nvSpPr>
        <p:spPr>
          <a:xfrm>
            <a:off x="914400" y="5048250"/>
            <a:ext cx="7315200" cy="685800"/>
          </a:xfrm>
          <a:prstGeom prst="rect">
            <a:avLst/>
          </a:prstGeom>
          <a:noFill/>
          <a:ln w="6350" cap="rnd" cmpd="sng" algn="ctr">
            <a:solidFill>
              <a:schemeClr val="accent2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2" name="Rettangolo 21"/>
          <p:cNvSpPr/>
          <p:nvPr/>
        </p:nvSpPr>
        <p:spPr>
          <a:xfrm>
            <a:off x="904875" y="3648075"/>
            <a:ext cx="228600" cy="1280160"/>
          </a:xfrm>
          <a:prstGeom prst="rect">
            <a:avLst/>
          </a:prstGeom>
          <a:solidFill>
            <a:schemeClr val="tx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2" name="Rettangolo 31"/>
          <p:cNvSpPr/>
          <p:nvPr/>
        </p:nvSpPr>
        <p:spPr>
          <a:xfrm>
            <a:off x="914400" y="5048250"/>
            <a:ext cx="228600" cy="685800"/>
          </a:xfrm>
          <a:prstGeom prst="rect">
            <a:avLst/>
          </a:prstGeom>
          <a:solidFill>
            <a:schemeClr val="tx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it-IT" dirty="0"/>
              <a:t>Fare clic per modificare lo stile del titolo</a:t>
            </a:r>
            <a:endParaRPr kumimoji="0" lang="en-US" dirty="0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3E71AF-2F29-4AE5-8D5C-AA6B4B72961F}" type="datetime1">
              <a:rPr lang="it-IT" smtClean="0"/>
              <a:pPr/>
              <a:t>26/03/2021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F16100-B8A3-4576-9DD2-C1BF33AC416A}" type="slidenum">
              <a:rPr lang="it-IT" smtClean="0"/>
              <a:pPr/>
              <a:t>‹N›</a:t>
            </a:fld>
            <a:endParaRPr lang="it-IT" dirty="0"/>
          </a:p>
        </p:txBody>
      </p:sp>
      <p:sp>
        <p:nvSpPr>
          <p:cNvPr id="8" name="Segnaposto contenuto 7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8229600" cy="4937760"/>
          </a:xfrm>
        </p:spPr>
        <p:txBody>
          <a:bodyPr/>
          <a:lstStyle/>
          <a:p>
            <a:pPr lvl="0" eaLnBrk="1" latinLnBrk="0" hangingPunct="1"/>
            <a:r>
              <a:rPr lang="it-IT"/>
              <a:t>Fare clic per modificare stili del testo dello schema</a:t>
            </a:r>
          </a:p>
          <a:p>
            <a:pPr lvl="1" eaLnBrk="1" latinLnBrk="0" hangingPunct="1"/>
            <a:r>
              <a:rPr lang="it-IT"/>
              <a:t>Secondo livello</a:t>
            </a:r>
          </a:p>
          <a:p>
            <a:pPr lvl="2" eaLnBrk="1" latinLnBrk="0" hangingPunct="1"/>
            <a:r>
              <a:rPr lang="it-IT"/>
              <a:t>Terzo livello</a:t>
            </a:r>
          </a:p>
          <a:p>
            <a:pPr lvl="3" eaLnBrk="1" latinLnBrk="0" hangingPunct="1"/>
            <a:r>
              <a:rPr lang="it-IT"/>
              <a:t>Quarto livello</a:t>
            </a:r>
          </a:p>
          <a:p>
            <a:pPr lvl="4" eaLnBrk="1" latinLnBrk="0" hangingPunct="1"/>
            <a:r>
              <a:rPr lang="it-IT"/>
              <a:t>Quinto livello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Intestazione sezion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219200" y="2971800"/>
            <a:ext cx="6858000" cy="1066800"/>
          </a:xfrm>
        </p:spPr>
        <p:txBody>
          <a:bodyPr anchor="t" anchorCtr="0"/>
          <a:lstStyle>
            <a:lvl1pPr algn="r">
              <a:buNone/>
              <a:defRPr sz="3200" b="0" cap="none" baseline="0"/>
            </a:lvl1pPr>
          </a:lstStyle>
          <a:p>
            <a:r>
              <a:rPr kumimoji="0" lang="it-IT"/>
              <a:t>Fare clic per modificare lo stile del titolo</a:t>
            </a:r>
            <a:endParaRPr kumimoji="0" lang="en-US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1295400" y="4267200"/>
            <a:ext cx="6781800" cy="1143000"/>
          </a:xfrm>
        </p:spPr>
        <p:txBody>
          <a:bodyPr anchor="t" anchorCtr="0"/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it-IT"/>
              <a:t>Fare clic per modificare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>
          <a:xfrm>
            <a:off x="6400800" y="6355080"/>
            <a:ext cx="2286000" cy="365760"/>
          </a:xfrm>
        </p:spPr>
        <p:txBody>
          <a:bodyPr/>
          <a:lstStyle/>
          <a:p>
            <a:fld id="{472419D8-C04B-44A5-8BC5-13E0D785FCF2}" type="datetime1">
              <a:rPr lang="it-IT" smtClean="0"/>
              <a:pPr/>
              <a:t>26/03/2021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>
          <a:xfrm>
            <a:off x="2898648" y="6355080"/>
            <a:ext cx="3474720" cy="365760"/>
          </a:xfrm>
        </p:spPr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>
          <a:xfrm>
            <a:off x="1069848" y="6355080"/>
            <a:ext cx="1520952" cy="365760"/>
          </a:xfrm>
        </p:spPr>
        <p:txBody>
          <a:bodyPr/>
          <a:lstStyle/>
          <a:p>
            <a:fld id="{5BF16100-B8A3-4576-9DD2-C1BF33AC416A}" type="slidenum">
              <a:rPr lang="it-IT" smtClean="0"/>
              <a:pPr/>
              <a:t>‹N›</a:t>
            </a:fld>
            <a:endParaRPr lang="it-IT"/>
          </a:p>
        </p:txBody>
      </p:sp>
      <p:sp>
        <p:nvSpPr>
          <p:cNvPr id="7" name="Rettangolo 6"/>
          <p:cNvSpPr/>
          <p:nvPr/>
        </p:nvSpPr>
        <p:spPr>
          <a:xfrm>
            <a:off x="914400" y="2819400"/>
            <a:ext cx="7315200" cy="1280160"/>
          </a:xfrm>
          <a:prstGeom prst="rect">
            <a:avLst/>
          </a:prstGeom>
          <a:noFill/>
          <a:ln w="6350" cap="rnd" cmpd="sng" algn="ctr">
            <a:solidFill>
              <a:schemeClr val="accent1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ttangolo 7"/>
          <p:cNvSpPr/>
          <p:nvPr/>
        </p:nvSpPr>
        <p:spPr>
          <a:xfrm>
            <a:off x="914400" y="2819400"/>
            <a:ext cx="228600" cy="128016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/>
          <a:lstStyle/>
          <a:p>
            <a:r>
              <a:rPr kumimoji="0" lang="it-IT"/>
              <a:t>Fare clic per modificare lo stile del titolo</a:t>
            </a:r>
            <a:endParaRPr kumimoji="0" lang="en-US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76E29D-52B9-4F98-9149-4B9FF894433C}" type="datetime1">
              <a:rPr lang="it-IT" smtClean="0"/>
              <a:pPr/>
              <a:t>26/03/2021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F16100-B8A3-4576-9DD2-C1BF33AC416A}" type="slidenum">
              <a:rPr lang="it-IT" smtClean="0"/>
              <a:pPr/>
              <a:t>‹N›</a:t>
            </a:fld>
            <a:endParaRPr lang="it-IT"/>
          </a:p>
        </p:txBody>
      </p:sp>
      <p:sp>
        <p:nvSpPr>
          <p:cNvPr id="9" name="Segnaposto contenuto 8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4041648" cy="4937760"/>
          </a:xfrm>
        </p:spPr>
        <p:txBody>
          <a:bodyPr/>
          <a:lstStyle/>
          <a:p>
            <a:pPr lvl="0" eaLnBrk="1" latinLnBrk="0" hangingPunct="1"/>
            <a:r>
              <a:rPr lang="it-IT"/>
              <a:t>Fare clic per modificare stili del testo dello schema</a:t>
            </a:r>
          </a:p>
          <a:p>
            <a:pPr lvl="1" eaLnBrk="1" latinLnBrk="0" hangingPunct="1"/>
            <a:r>
              <a:rPr lang="it-IT"/>
              <a:t>Secondo livello</a:t>
            </a:r>
          </a:p>
          <a:p>
            <a:pPr lvl="2" eaLnBrk="1" latinLnBrk="0" hangingPunct="1"/>
            <a:r>
              <a:rPr lang="it-IT"/>
              <a:t>Terzo livello</a:t>
            </a:r>
          </a:p>
          <a:p>
            <a:pPr lvl="3" eaLnBrk="1" latinLnBrk="0" hangingPunct="1"/>
            <a:r>
              <a:rPr lang="it-IT"/>
              <a:t>Quarto livello</a:t>
            </a:r>
          </a:p>
          <a:p>
            <a:pPr lvl="4" eaLnBrk="1" latinLnBrk="0" hangingPunct="1"/>
            <a:r>
              <a:rPr lang="it-IT"/>
              <a:t>Quinto livello</a:t>
            </a:r>
            <a:endParaRPr kumimoji="0" lang="en-US"/>
          </a:p>
        </p:txBody>
      </p:sp>
      <p:sp>
        <p:nvSpPr>
          <p:cNvPr id="11" name="Segnaposto contenuto 10"/>
          <p:cNvSpPr>
            <a:spLocks noGrp="1"/>
          </p:cNvSpPr>
          <p:nvPr>
            <p:ph sz="quarter" idx="2"/>
          </p:nvPr>
        </p:nvSpPr>
        <p:spPr>
          <a:xfrm>
            <a:off x="4632198" y="1216152"/>
            <a:ext cx="4041648" cy="4937760"/>
          </a:xfrm>
        </p:spPr>
        <p:txBody>
          <a:bodyPr/>
          <a:lstStyle/>
          <a:p>
            <a:pPr lvl="0" eaLnBrk="1" latinLnBrk="0" hangingPunct="1"/>
            <a:r>
              <a:rPr lang="it-IT"/>
              <a:t>Fare clic per modificare stili del testo dello schema</a:t>
            </a:r>
          </a:p>
          <a:p>
            <a:pPr lvl="1" eaLnBrk="1" latinLnBrk="0" hangingPunct="1"/>
            <a:r>
              <a:rPr lang="it-IT"/>
              <a:t>Secondo livello</a:t>
            </a:r>
          </a:p>
          <a:p>
            <a:pPr lvl="2" eaLnBrk="1" latinLnBrk="0" hangingPunct="1"/>
            <a:r>
              <a:rPr lang="it-IT"/>
              <a:t>Terzo livello</a:t>
            </a:r>
          </a:p>
          <a:p>
            <a:pPr lvl="3" eaLnBrk="1" latinLnBrk="0" hangingPunct="1"/>
            <a:r>
              <a:rPr lang="it-IT"/>
              <a:t>Quarto livello</a:t>
            </a:r>
          </a:p>
          <a:p>
            <a:pPr lvl="4" eaLnBrk="1" latinLnBrk="0" hangingPunct="1"/>
            <a:r>
              <a:rPr lang="it-IT"/>
              <a:t>Quinto livello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it-IT"/>
              <a:t>Fare clic per modificare lo stile del titolo</a:t>
            </a:r>
            <a:endParaRPr kumimoji="0" lang="en-US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285875"/>
            <a:ext cx="4040188" cy="685800"/>
          </a:xfrm>
          <a:noFill/>
          <a:ln>
            <a:noFill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it-IT"/>
              <a:t>Fare clic per modificare stili del testo dello schema</a:t>
            </a:r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3"/>
          </p:nvPr>
        </p:nvSpPr>
        <p:spPr>
          <a:xfrm>
            <a:off x="4648200" y="1295400"/>
            <a:ext cx="4041775" cy="685800"/>
          </a:xfrm>
          <a:noFill/>
          <a:ln>
            <a:noFill/>
          </a:ln>
        </p:spPr>
        <p:txBody>
          <a:bodyPr lIns="91440" anchor="b" anchorCtr="0"/>
          <a:lstStyle>
            <a:lvl1pPr marL="0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it-IT"/>
              <a:t>Fare clic per modificare stili del testo dello schema</a:t>
            </a:r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27BF75-8D84-446B-9FDA-527C85CD17AB}" type="datetime1">
              <a:rPr lang="it-IT" smtClean="0"/>
              <a:pPr/>
              <a:t>26/03/2021</a:t>
            </a:fld>
            <a:endParaRPr lang="it-IT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F16100-B8A3-4576-9DD2-C1BF33AC416A}" type="slidenum">
              <a:rPr lang="it-IT" smtClean="0"/>
              <a:pPr/>
              <a:t>‹N›</a:t>
            </a:fld>
            <a:endParaRPr lang="it-IT"/>
          </a:p>
        </p:txBody>
      </p:sp>
      <p:sp>
        <p:nvSpPr>
          <p:cNvPr id="11" name="Segnaposto contenuto 10"/>
          <p:cNvSpPr>
            <a:spLocks noGrp="1"/>
          </p:cNvSpPr>
          <p:nvPr>
            <p:ph sz="quarter" idx="2"/>
          </p:nvPr>
        </p:nvSpPr>
        <p:spPr>
          <a:xfrm>
            <a:off x="457200" y="2133600"/>
            <a:ext cx="4038600" cy="4038600"/>
          </a:xfrm>
        </p:spPr>
        <p:txBody>
          <a:bodyPr/>
          <a:lstStyle/>
          <a:p>
            <a:pPr lvl="0" eaLnBrk="1" latinLnBrk="0" hangingPunct="1"/>
            <a:r>
              <a:rPr lang="it-IT"/>
              <a:t>Fare clic per modificare stili del testo dello schema</a:t>
            </a:r>
          </a:p>
          <a:p>
            <a:pPr lvl="1" eaLnBrk="1" latinLnBrk="0" hangingPunct="1"/>
            <a:r>
              <a:rPr lang="it-IT"/>
              <a:t>Secondo livello</a:t>
            </a:r>
          </a:p>
          <a:p>
            <a:pPr lvl="2" eaLnBrk="1" latinLnBrk="0" hangingPunct="1"/>
            <a:r>
              <a:rPr lang="it-IT"/>
              <a:t>Terzo livello</a:t>
            </a:r>
          </a:p>
          <a:p>
            <a:pPr lvl="3" eaLnBrk="1" latinLnBrk="0" hangingPunct="1"/>
            <a:r>
              <a:rPr lang="it-IT"/>
              <a:t>Quarto livello</a:t>
            </a:r>
          </a:p>
          <a:p>
            <a:pPr lvl="4" eaLnBrk="1" latinLnBrk="0" hangingPunct="1"/>
            <a:r>
              <a:rPr lang="it-IT"/>
              <a:t>Quinto livello</a:t>
            </a:r>
            <a:endParaRPr kumimoji="0" lang="en-US"/>
          </a:p>
        </p:txBody>
      </p:sp>
      <p:sp>
        <p:nvSpPr>
          <p:cNvPr id="13" name="Segnaposto contenuto 12"/>
          <p:cNvSpPr>
            <a:spLocks noGrp="1"/>
          </p:cNvSpPr>
          <p:nvPr>
            <p:ph sz="quarter" idx="4"/>
          </p:nvPr>
        </p:nvSpPr>
        <p:spPr>
          <a:xfrm>
            <a:off x="4648200" y="2133600"/>
            <a:ext cx="4038600" cy="4038600"/>
          </a:xfrm>
        </p:spPr>
        <p:txBody>
          <a:bodyPr/>
          <a:lstStyle/>
          <a:p>
            <a:pPr lvl="0" eaLnBrk="1" latinLnBrk="0" hangingPunct="1"/>
            <a:r>
              <a:rPr lang="it-IT"/>
              <a:t>Fare clic per modificare stili del testo dello schema</a:t>
            </a:r>
          </a:p>
          <a:p>
            <a:pPr lvl="1" eaLnBrk="1" latinLnBrk="0" hangingPunct="1"/>
            <a:r>
              <a:rPr lang="it-IT"/>
              <a:t>Secondo livello</a:t>
            </a:r>
          </a:p>
          <a:p>
            <a:pPr lvl="2" eaLnBrk="1" latinLnBrk="0" hangingPunct="1"/>
            <a:r>
              <a:rPr lang="it-IT"/>
              <a:t>Terzo livello</a:t>
            </a:r>
          </a:p>
          <a:p>
            <a:pPr lvl="3" eaLnBrk="1" latinLnBrk="0" hangingPunct="1"/>
            <a:r>
              <a:rPr lang="it-IT"/>
              <a:t>Quarto livello</a:t>
            </a:r>
          </a:p>
          <a:p>
            <a:pPr lvl="4" eaLnBrk="1" latinLnBrk="0" hangingPunct="1"/>
            <a:r>
              <a:rPr lang="it-IT"/>
              <a:t>Quinto livello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/>
          <a:lstStyle/>
          <a:p>
            <a:r>
              <a:rPr kumimoji="0" lang="it-IT"/>
              <a:t>Fare clic per modificare lo stile del titolo</a:t>
            </a:r>
            <a:endParaRPr kumimoji="0" lang="en-US"/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0BB47-6D12-452F-A00D-C218ABA73396}" type="datetime1">
              <a:rPr lang="it-IT" smtClean="0"/>
              <a:pPr/>
              <a:t>26/03/2021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F16100-B8A3-4576-9DD2-C1BF33AC416A}" type="slidenum">
              <a:rPr lang="it-IT" smtClean="0"/>
              <a:pPr/>
              <a:t>‹N›</a:t>
            </a:fld>
            <a:endParaRPr lang="it-IT"/>
          </a:p>
        </p:txBody>
      </p:sp>
      <p:sp>
        <p:nvSpPr>
          <p:cNvPr id="6" name="Triangolo isoscele 5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710105-D481-4B87-AA4D-1AD64ECC601C}" type="datetime1">
              <a:rPr lang="it-IT" smtClean="0"/>
              <a:pPr/>
              <a:t>26/03/2021</a:t>
            </a:fld>
            <a:endParaRPr lang="it-IT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F16100-B8A3-4576-9DD2-C1BF33AC416A}" type="slidenum">
              <a:rPr lang="it-IT" smtClean="0"/>
              <a:pPr/>
              <a:t>‹N›</a:t>
            </a:fld>
            <a:endParaRPr lang="it-IT"/>
          </a:p>
        </p:txBody>
      </p:sp>
      <p:sp>
        <p:nvSpPr>
          <p:cNvPr id="5" name="Connettore 1 4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Triangolo isoscele 5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6324600" y="304800"/>
            <a:ext cx="2514600" cy="838200"/>
          </a:xfrm>
        </p:spPr>
        <p:txBody>
          <a:bodyPr anchor="b" anchorCtr="0">
            <a:noAutofit/>
          </a:bodyPr>
          <a:lstStyle>
            <a:lvl1pPr algn="l">
              <a:buNone/>
              <a:defRPr sz="2000" b="1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it-IT"/>
              <a:t>Fare clic per modificare lo stile del titolo</a:t>
            </a:r>
            <a:endParaRPr kumimoji="0" lang="en-US"/>
          </a:p>
        </p:txBody>
      </p:sp>
      <p:sp>
        <p:nvSpPr>
          <p:cNvPr id="3" name="Segnaposto testo 2"/>
          <p:cNvSpPr>
            <a:spLocks noGrp="1"/>
          </p:cNvSpPr>
          <p:nvPr>
            <p:ph type="body" idx="2"/>
          </p:nvPr>
        </p:nvSpPr>
        <p:spPr>
          <a:xfrm>
            <a:off x="6324600" y="1219200"/>
            <a:ext cx="2514600" cy="4843463"/>
          </a:xfrm>
        </p:spPr>
        <p:txBody>
          <a:bodyPr/>
          <a:lstStyle>
            <a:lvl1pPr marL="0" indent="0">
              <a:lnSpc>
                <a:spcPts val="22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it-IT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4397A9-F0A8-4BB1-A538-042827F8E3AE}" type="datetime1">
              <a:rPr lang="it-IT" smtClean="0"/>
              <a:pPr/>
              <a:t>26/03/2021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F16100-B8A3-4576-9DD2-C1BF33AC416A}" type="slidenum">
              <a:rPr lang="it-IT" smtClean="0"/>
              <a:pPr/>
              <a:t>‹N›</a:t>
            </a:fld>
            <a:endParaRPr lang="it-IT"/>
          </a:p>
        </p:txBody>
      </p:sp>
      <p:sp>
        <p:nvSpPr>
          <p:cNvPr id="8" name="Connettore 1 7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Connettore 1 9"/>
          <p:cNvSpPr>
            <a:spLocks noChangeShapeType="1"/>
          </p:cNvSpPr>
          <p:nvPr/>
        </p:nvSpPr>
        <p:spPr bwMode="auto">
          <a:xfrm rot="5400000">
            <a:off x="3160645" y="3324225"/>
            <a:ext cx="603504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Triangolo isoscele 8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Segnaposto contenuto 11"/>
          <p:cNvSpPr>
            <a:spLocks noGrp="1"/>
          </p:cNvSpPr>
          <p:nvPr>
            <p:ph sz="quarter" idx="1"/>
          </p:nvPr>
        </p:nvSpPr>
        <p:spPr>
          <a:xfrm>
            <a:off x="304800" y="304800"/>
            <a:ext cx="5715000" cy="5715000"/>
          </a:xfrm>
        </p:spPr>
        <p:txBody>
          <a:bodyPr/>
          <a:lstStyle/>
          <a:p>
            <a:pPr lvl="0" eaLnBrk="1" latinLnBrk="0" hangingPunct="1"/>
            <a:r>
              <a:rPr lang="it-IT"/>
              <a:t>Fare clic per modificare stili del testo dello schema</a:t>
            </a:r>
          </a:p>
          <a:p>
            <a:pPr lvl="1" eaLnBrk="1" latinLnBrk="0" hangingPunct="1"/>
            <a:r>
              <a:rPr lang="it-IT"/>
              <a:t>Secondo livello</a:t>
            </a:r>
          </a:p>
          <a:p>
            <a:pPr lvl="2" eaLnBrk="1" latinLnBrk="0" hangingPunct="1"/>
            <a:r>
              <a:rPr lang="it-IT"/>
              <a:t>Terzo livello</a:t>
            </a:r>
          </a:p>
          <a:p>
            <a:pPr lvl="3" eaLnBrk="1" latinLnBrk="0" hangingPunct="1"/>
            <a:r>
              <a:rPr lang="it-IT"/>
              <a:t>Quarto livello</a:t>
            </a:r>
          </a:p>
          <a:p>
            <a:pPr lvl="4" eaLnBrk="1" latinLnBrk="0" hangingPunct="1"/>
            <a:r>
              <a:rPr lang="it-IT"/>
              <a:t>Quinto livello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magine con didascalia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500856"/>
            <a:ext cx="8229600" cy="674688"/>
          </a:xfrm>
          <a:ln>
            <a:solidFill>
              <a:schemeClr val="accent1"/>
            </a:solidFill>
          </a:ln>
        </p:spPr>
        <p:txBody>
          <a:bodyPr lIns="274320" anchor="ctr"/>
          <a:lstStyle>
            <a:lvl1pPr algn="r">
              <a:buNone/>
              <a:defRPr sz="2000" b="0">
                <a:solidFill>
                  <a:schemeClr val="tx1"/>
                </a:solidFill>
              </a:defRPr>
            </a:lvl1pPr>
          </a:lstStyle>
          <a:p>
            <a:r>
              <a:rPr kumimoji="0" lang="it-IT"/>
              <a:t>Fare clic per modificare lo stile del titolo</a:t>
            </a:r>
            <a:endParaRPr kumimoji="0" lang="en-US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457200" y="1905000"/>
            <a:ext cx="8229600" cy="4270248"/>
          </a:xfrm>
          <a:solidFill>
            <a:schemeClr val="tx1">
              <a:shade val="50000"/>
            </a:schemeClr>
          </a:solidFill>
          <a:ln>
            <a:noFill/>
          </a:ln>
          <a:effectLst/>
        </p:spPr>
        <p:txBody>
          <a:bodyPr/>
          <a:lstStyle>
            <a:lvl1pPr marL="0" indent="0">
              <a:spcBef>
                <a:spcPts val="600"/>
              </a:spcBef>
              <a:buNone/>
              <a:defRPr sz="3200"/>
            </a:lvl1pPr>
          </a:lstStyle>
          <a:p>
            <a:r>
              <a:rPr kumimoji="0" lang="it-IT"/>
              <a:t>Fare clic sull'icona per inserire un'immagine</a:t>
            </a:r>
            <a:endParaRPr kumimoji="0" lang="en-US" dirty="0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57200" y="1219200"/>
            <a:ext cx="8229600" cy="533400"/>
          </a:xfrm>
        </p:spPr>
        <p:txBody>
          <a:bodyPr anchor="ctr" anchorCtr="0"/>
          <a:lstStyle>
            <a:lvl1pPr marL="0" indent="0" algn="l">
              <a:buFontTx/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it-IT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C53467-E7FD-4C3D-AE33-573D00D00BCD}" type="datetime1">
              <a:rPr lang="it-IT" smtClean="0"/>
              <a:pPr/>
              <a:t>26/03/2021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F16100-B8A3-4576-9DD2-C1BF33AC416A}" type="slidenum">
              <a:rPr lang="it-IT" smtClean="0"/>
              <a:pPr/>
              <a:t>‹N›</a:t>
            </a:fld>
            <a:endParaRPr lang="it-IT"/>
          </a:p>
        </p:txBody>
      </p:sp>
      <p:sp>
        <p:nvSpPr>
          <p:cNvPr id="8" name="Connettore 1 7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Triangolo isoscele 8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ttangolo 9"/>
          <p:cNvSpPr/>
          <p:nvPr/>
        </p:nvSpPr>
        <p:spPr>
          <a:xfrm>
            <a:off x="457200" y="500856"/>
            <a:ext cx="182880" cy="68580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it-IT"/>
              <a:t>Fare clic per modificare lo stile del titolo</a:t>
            </a:r>
            <a:endParaRPr kumimoji="0" lang="en-US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it-IT"/>
              <a:t>Fare clic per modificare stili del testo dello schema</a:t>
            </a:r>
          </a:p>
          <a:p>
            <a:pPr lvl="1" eaLnBrk="1" latinLnBrk="0" hangingPunct="1"/>
            <a:r>
              <a:rPr lang="it-IT"/>
              <a:t>Secondo livello</a:t>
            </a:r>
          </a:p>
          <a:p>
            <a:pPr lvl="2" eaLnBrk="1" latinLnBrk="0" hangingPunct="1"/>
            <a:r>
              <a:rPr lang="it-IT"/>
              <a:t>Terzo livello</a:t>
            </a:r>
          </a:p>
          <a:p>
            <a:pPr lvl="3" eaLnBrk="1" latinLnBrk="0" hangingPunct="1"/>
            <a:r>
              <a:rPr lang="it-IT"/>
              <a:t>Quarto livello</a:t>
            </a:r>
          </a:p>
          <a:p>
            <a:pPr lvl="4" eaLnBrk="1" latinLnBrk="0" hangingPunct="1"/>
            <a:r>
              <a:rPr lang="it-IT"/>
              <a:t>Quinto livello</a:t>
            </a:r>
            <a:endParaRPr kumimoji="0" lang="en-US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7CF4E6-15D4-499F-8E57-52B7DAA0B718}" type="datetime1">
              <a:rPr lang="it-IT" smtClean="0"/>
              <a:pPr/>
              <a:t>26/03/2021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F16100-B8A3-4576-9DD2-C1BF33AC416A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it-IT"/>
              <a:t>Fare clic per modificare lo stile del titolo</a:t>
            </a:r>
            <a:endParaRPr kumimoji="0" lang="en-US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it-IT"/>
              <a:t>Fare clic per modificare stili del testo dello schema</a:t>
            </a:r>
          </a:p>
          <a:p>
            <a:pPr lvl="1" eaLnBrk="1" latinLnBrk="0" hangingPunct="1"/>
            <a:r>
              <a:rPr lang="it-IT"/>
              <a:t>Secondo livello</a:t>
            </a:r>
          </a:p>
          <a:p>
            <a:pPr lvl="2" eaLnBrk="1" latinLnBrk="0" hangingPunct="1"/>
            <a:r>
              <a:rPr lang="it-IT"/>
              <a:t>Terzo livello</a:t>
            </a:r>
          </a:p>
          <a:p>
            <a:pPr lvl="3" eaLnBrk="1" latinLnBrk="0" hangingPunct="1"/>
            <a:r>
              <a:rPr lang="it-IT"/>
              <a:t>Quarto livello</a:t>
            </a:r>
          </a:p>
          <a:p>
            <a:pPr lvl="4" eaLnBrk="1" latinLnBrk="0" hangingPunct="1"/>
            <a:r>
              <a:rPr lang="it-IT"/>
              <a:t>Quinto livello</a:t>
            </a:r>
            <a:endParaRPr kumimoji="0" lang="en-US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73D749-2303-4D0D-9AF7-9FF016BCF033}" type="datetime1">
              <a:rPr lang="it-IT" smtClean="0"/>
              <a:pPr/>
              <a:t>26/03/2021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F16100-B8A3-4576-9DD2-C1BF33AC416A}" type="slidenum">
              <a:rPr lang="it-IT" smtClean="0"/>
              <a:pPr/>
              <a:t>‹N›</a:t>
            </a:fld>
            <a:endParaRPr lang="it-IT"/>
          </a:p>
        </p:txBody>
      </p:sp>
      <p:sp>
        <p:nvSpPr>
          <p:cNvPr id="7" name="Connettore 1 6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Triangolo isoscele 7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Connettore 1 8"/>
          <p:cNvSpPr>
            <a:spLocks noChangeShapeType="1"/>
          </p:cNvSpPr>
          <p:nvPr/>
        </p:nvSpPr>
        <p:spPr bwMode="auto">
          <a:xfrm rot="5400000">
            <a:off x="3629607" y="3201952"/>
            <a:ext cx="585216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Segnaposto titolo 2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990600"/>
          </a:xfrm>
          <a:prstGeom prst="rect">
            <a:avLst/>
          </a:prstGeom>
        </p:spPr>
        <p:txBody>
          <a:bodyPr vert="horz" anchor="b" anchorCtr="0">
            <a:normAutofit/>
          </a:bodyPr>
          <a:lstStyle/>
          <a:p>
            <a:r>
              <a:rPr kumimoji="0" lang="it-IT"/>
              <a:t>Fare clic per modificare lo stile del titolo</a:t>
            </a:r>
            <a:endParaRPr kumimoji="0" lang="en-US"/>
          </a:p>
        </p:txBody>
      </p:sp>
      <p:sp>
        <p:nvSpPr>
          <p:cNvPr id="13" name="Segnaposto testo 12"/>
          <p:cNvSpPr>
            <a:spLocks noGrp="1"/>
          </p:cNvSpPr>
          <p:nvPr>
            <p:ph type="body" idx="1"/>
          </p:nvPr>
        </p:nvSpPr>
        <p:spPr>
          <a:xfrm>
            <a:off x="457200" y="1219200"/>
            <a:ext cx="8229600" cy="4910328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it-IT"/>
              <a:t>Fare clic per modificare stili del testo dello schema</a:t>
            </a:r>
          </a:p>
          <a:p>
            <a:pPr lvl="1" eaLnBrk="1" latinLnBrk="0" hangingPunct="1"/>
            <a:r>
              <a:rPr kumimoji="0" lang="it-IT"/>
              <a:t>Secondo livello</a:t>
            </a:r>
          </a:p>
          <a:p>
            <a:pPr lvl="2" eaLnBrk="1" latinLnBrk="0" hangingPunct="1"/>
            <a:r>
              <a:rPr kumimoji="0" lang="it-IT"/>
              <a:t>Terzo livello</a:t>
            </a:r>
          </a:p>
          <a:p>
            <a:pPr lvl="3" eaLnBrk="1" latinLnBrk="0" hangingPunct="1"/>
            <a:r>
              <a:rPr kumimoji="0" lang="it-IT"/>
              <a:t>Quarto livello</a:t>
            </a:r>
          </a:p>
          <a:p>
            <a:pPr lvl="4" eaLnBrk="1" latinLnBrk="0" hangingPunct="1"/>
            <a:r>
              <a:rPr kumimoji="0" lang="it-IT"/>
              <a:t>Quinto livello</a:t>
            </a:r>
            <a:endParaRPr kumimoji="0" lang="en-US"/>
          </a:p>
        </p:txBody>
      </p:sp>
      <p:sp>
        <p:nvSpPr>
          <p:cNvPr id="14" name="Segnaposto data 13"/>
          <p:cNvSpPr>
            <a:spLocks noGrp="1"/>
          </p:cNvSpPr>
          <p:nvPr>
            <p:ph type="dt" sz="half" idx="2"/>
          </p:nvPr>
        </p:nvSpPr>
        <p:spPr>
          <a:xfrm>
            <a:off x="6400800" y="6356350"/>
            <a:ext cx="2289048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A9F1DF84-B05F-4C4F-AA4F-AC24720C2168}" type="datetime1">
              <a:rPr lang="it-IT" smtClean="0"/>
              <a:pPr/>
              <a:t>26/03/2021</a:t>
            </a:fld>
            <a:endParaRPr lang="it-IT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3"/>
          </p:nvPr>
        </p:nvSpPr>
        <p:spPr>
          <a:xfrm>
            <a:off x="2898648" y="6356350"/>
            <a:ext cx="3505200" cy="36576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it-IT"/>
          </a:p>
        </p:txBody>
      </p:sp>
      <p:sp>
        <p:nvSpPr>
          <p:cNvPr id="23" name="Segnaposto numero diapositiva 22"/>
          <p:cNvSpPr>
            <a:spLocks noGrp="1"/>
          </p:cNvSpPr>
          <p:nvPr>
            <p:ph type="sldNum" sz="quarter" idx="4"/>
          </p:nvPr>
        </p:nvSpPr>
        <p:spPr>
          <a:xfrm>
            <a:off x="612648" y="6356350"/>
            <a:ext cx="1981200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5BF16100-B8A3-4576-9DD2-C1BF33AC416A}" type="slidenum">
              <a:rPr lang="it-IT" smtClean="0"/>
              <a:pPr/>
              <a:t>‹N›</a:t>
            </a:fld>
            <a:endParaRPr lang="it-IT"/>
          </a:p>
        </p:txBody>
      </p:sp>
      <p:sp>
        <p:nvSpPr>
          <p:cNvPr id="28" name="Connettore 1 27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Connettore 1 28"/>
          <p:cNvSpPr>
            <a:spLocks noChangeShapeType="1"/>
          </p:cNvSpPr>
          <p:nvPr/>
        </p:nvSpPr>
        <p:spPr bwMode="auto">
          <a:xfrm>
            <a:off x="457200" y="1143000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Triangolo isoscele 9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hf hdr="0" ftr="0" dt="0"/>
  <p:txStyles>
    <p:titleStyle>
      <a:lvl1pPr algn="l" rtl="0" eaLnBrk="1" latinLnBrk="0" hangingPunct="1">
        <a:spcBef>
          <a:spcPct val="0"/>
        </a:spcBef>
        <a:buNone/>
        <a:defRPr kumimoji="0" sz="32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6000"/>
        <a:buFont typeface="Wingdings 3"/>
        <a:buChar char="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74320" algn="l" rtl="0" eaLnBrk="1" latinLnBrk="0" hangingPunct="1">
        <a:spcBef>
          <a:spcPts val="500"/>
        </a:spcBef>
        <a:buClr>
          <a:schemeClr val="accent2"/>
        </a:buClr>
        <a:buSzPct val="76000"/>
        <a:buFont typeface="Wingdings 3"/>
        <a:buChar char=""/>
        <a:defRPr kumimoji="0" sz="2300" kern="120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ts val="500"/>
        </a:spcBef>
        <a:buClr>
          <a:schemeClr val="bg1">
            <a:shade val="50000"/>
          </a:schemeClr>
        </a:buClr>
        <a:buSzPct val="76000"/>
        <a:buFont typeface="Wingdings 3"/>
        <a:buChar char="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ts val="400"/>
        </a:spcBef>
        <a:buClr>
          <a:schemeClr val="accent2">
            <a:shade val="75000"/>
          </a:schemeClr>
        </a:buClr>
        <a:buSzPct val="70000"/>
        <a:buFont typeface="Wingdings"/>
        <a:buChar char="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00"/>
        </a:spcBef>
        <a:buClr>
          <a:schemeClr val="accent2"/>
        </a:buClr>
        <a:buSzPct val="70000"/>
        <a:buFont typeface="Wingdings"/>
        <a:buChar char="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ts val="300"/>
        </a:spcBef>
        <a:buClr>
          <a:srgbClr val="9FB8CD">
            <a:shade val="75000"/>
          </a:srgbClr>
        </a:buClr>
        <a:buSzPct val="75000"/>
        <a:buFont typeface="Wingdings 3"/>
        <a:buChar char=""/>
        <a:defRPr kumimoji="0" lang="en-US" sz="1600" kern="1200" smtClean="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ts val="300"/>
        </a:spcBef>
        <a:buClr>
          <a:srgbClr val="727CA3">
            <a:shade val="75000"/>
          </a:srgbClr>
        </a:buClr>
        <a:buSzPct val="75000"/>
        <a:buFont typeface="Wingdings 3"/>
        <a:buChar char=""/>
        <a:defRPr kumimoji="0" lang="en-US" sz="1400" kern="1200" smtClean="0">
          <a:solidFill>
            <a:schemeClr val="tx1"/>
          </a:solidFill>
          <a:latin typeface="+mn-lt"/>
          <a:ea typeface="+mn-ea"/>
          <a:cs typeface="+mn-cs"/>
        </a:defRPr>
      </a:lvl7pPr>
      <a:lvl8pPr marL="2011680" indent="-182880" algn="l" rtl="0" eaLnBrk="1" latinLnBrk="0" hangingPunct="1">
        <a:spcBef>
          <a:spcPts val="300"/>
        </a:spcBef>
        <a:buClr>
          <a:prstClr val="white">
            <a:shade val="50000"/>
          </a:prstClr>
        </a:buClr>
        <a:buSzPct val="75000"/>
        <a:buFont typeface="Wingdings 3"/>
        <a:buChar char=""/>
        <a:defRPr kumimoji="0" lang="en-US" sz="1400" kern="1200" smtClean="0">
          <a:solidFill>
            <a:schemeClr val="tx1"/>
          </a:solidFill>
          <a:latin typeface="+mn-lt"/>
          <a:ea typeface="+mn-ea"/>
          <a:cs typeface="+mn-cs"/>
        </a:defRPr>
      </a:lvl8pPr>
      <a:lvl9pPr marL="2194560" indent="-182880" algn="l" rtl="0" eaLnBrk="1" latinLnBrk="0" hangingPunct="1">
        <a:spcBef>
          <a:spcPts val="300"/>
        </a:spcBef>
        <a:buClr>
          <a:srgbClr val="9FB8CD"/>
        </a:buClr>
        <a:buSzPct val="75000"/>
        <a:buFont typeface="Wingdings 3"/>
        <a:buChar char=""/>
        <a:defRPr kumimoji="0" lang="en-US" sz="1200" kern="1200" smtClean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jpeg"/><Relationship Id="rId7" Type="http://schemas.openxmlformats.org/officeDocument/2006/relationships/image" Target="../media/image6.png"/><Relationship Id="rId2" Type="http://schemas.openxmlformats.org/officeDocument/2006/relationships/hyperlink" Target="mailto:dgelardi@oasi.en.it" TargetMode="Externa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jpeg"/><Relationship Id="rId9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9.jpe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jpeg"/><Relationship Id="rId3" Type="http://schemas.openxmlformats.org/officeDocument/2006/relationships/diagramLayout" Target="../diagrams/layout1.xml"/><Relationship Id="rId7" Type="http://schemas.openxmlformats.org/officeDocument/2006/relationships/image" Target="../media/image9.jpe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jpeg"/><Relationship Id="rId3" Type="http://schemas.openxmlformats.org/officeDocument/2006/relationships/image" Target="../media/image15.jpeg"/><Relationship Id="rId7" Type="http://schemas.openxmlformats.org/officeDocument/2006/relationships/image" Target="../media/image9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8.jpeg"/><Relationship Id="rId5" Type="http://schemas.openxmlformats.org/officeDocument/2006/relationships/image" Target="../media/image17.jpeg"/><Relationship Id="rId4" Type="http://schemas.openxmlformats.org/officeDocument/2006/relationships/image" Target="../media/image16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7" Type="http://schemas.openxmlformats.org/officeDocument/2006/relationships/image" Target="../media/image9.jpeg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9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539552" y="3573016"/>
            <a:ext cx="7613501" cy="1350640"/>
          </a:xfrm>
        </p:spPr>
        <p:txBody>
          <a:bodyPr>
            <a:noAutofit/>
          </a:bodyPr>
          <a:lstStyle/>
          <a:p>
            <a:pPr>
              <a:spcBef>
                <a:spcPts val="0"/>
              </a:spcBef>
            </a:pPr>
            <a:r>
              <a:rPr lang="en-US" sz="1600" b="1" dirty="0" err="1" smtClean="0">
                <a:latin typeface="Arial Rounded MT Bold" pitchFamily="34" charset="0"/>
              </a:rPr>
              <a:t>COREV</a:t>
            </a:r>
            <a:r>
              <a:rPr lang="en-US" sz="1600" b="1" dirty="0" smtClean="0">
                <a:latin typeface="Arial Rounded MT Bold" pitchFamily="34" charset="0"/>
              </a:rPr>
              <a:t>-LAB</a:t>
            </a:r>
            <a:br>
              <a:rPr lang="en-US" sz="1600" b="1" dirty="0" smtClean="0">
                <a:latin typeface="Arial Rounded MT Bold" pitchFamily="34" charset="0"/>
              </a:rPr>
            </a:br>
            <a:r>
              <a:rPr lang="it-IT" sz="1600" cap="all" dirty="0" smtClean="0">
                <a:latin typeface="Arial Rounded MT Bold" pitchFamily="34" charset="0"/>
              </a:rPr>
              <a:t>Cognitive </a:t>
            </a:r>
            <a:r>
              <a:rPr lang="it-IT" sz="1600" cap="all" dirty="0" err="1" smtClean="0">
                <a:latin typeface="Arial Rounded MT Bold" pitchFamily="34" charset="0"/>
              </a:rPr>
              <a:t>rehabilitation</a:t>
            </a:r>
            <a:r>
              <a:rPr lang="it-IT" sz="1600" cap="all" dirty="0" smtClean="0">
                <a:latin typeface="Arial Rounded MT Bold" pitchFamily="34" charset="0"/>
              </a:rPr>
              <a:t> </a:t>
            </a:r>
            <a:r>
              <a:rPr lang="it-IT" sz="1600" cap="all" dirty="0" err="1" smtClean="0">
                <a:latin typeface="Arial Rounded MT Bold" pitchFamily="34" charset="0"/>
              </a:rPr>
              <a:t>virtual</a:t>
            </a:r>
            <a:r>
              <a:rPr lang="it-IT" sz="1600" cap="all" dirty="0" smtClean="0">
                <a:latin typeface="Arial Rounded MT Bold" pitchFamily="34" charset="0"/>
              </a:rPr>
              <a:t> reality – </a:t>
            </a:r>
            <a:r>
              <a:rPr lang="it-IT" sz="1600" cap="all" dirty="0" err="1" smtClean="0">
                <a:latin typeface="Arial Rounded MT Bold" pitchFamily="34" charset="0"/>
              </a:rPr>
              <a:t>laboratory</a:t>
            </a:r>
            <a:r>
              <a:rPr lang="it-IT" sz="1600" cap="all" dirty="0" smtClean="0">
                <a:latin typeface="Arial Rounded MT Bold" pitchFamily="34" charset="0"/>
              </a:rPr>
              <a:t> </a:t>
            </a:r>
            <a:r>
              <a:rPr lang="it-IT" sz="1600" b="1" dirty="0" smtClean="0">
                <a:latin typeface="Lato Regular"/>
              </a:rPr>
              <a:t/>
            </a:r>
            <a:br>
              <a:rPr lang="it-IT" sz="1600" b="1" dirty="0" smtClean="0">
                <a:latin typeface="Lato Regular"/>
              </a:rPr>
            </a:br>
            <a:r>
              <a:rPr lang="it-IT" sz="1600" dirty="0" smtClean="0">
                <a:latin typeface="Lato Regular"/>
              </a:rPr>
              <a:t>Donatella </a:t>
            </a:r>
            <a:r>
              <a:rPr lang="it-IT" sz="1600" dirty="0" err="1" smtClean="0">
                <a:latin typeface="Lato Regular"/>
              </a:rPr>
              <a:t>Gelardi</a:t>
            </a:r>
            <a:r>
              <a:rPr lang="it-IT" sz="1600" dirty="0" smtClean="0">
                <a:latin typeface="Lato Regular"/>
              </a:rPr>
              <a:t>, </a:t>
            </a:r>
            <a:r>
              <a:rPr lang="it-IT" sz="1600" dirty="0" smtClean="0">
                <a:latin typeface="Lato Regular"/>
                <a:hlinkClick r:id="rId2"/>
              </a:rPr>
              <a:t>dgelardi@oasi.en.it</a:t>
            </a:r>
            <a:r>
              <a:rPr lang="it-IT" sz="1600" dirty="0" smtClean="0">
                <a:latin typeface="Lato Regular"/>
              </a:rPr>
              <a:t/>
            </a:r>
            <a:br>
              <a:rPr lang="it-IT" sz="1600" dirty="0" smtClean="0">
                <a:latin typeface="Lato Regular"/>
              </a:rPr>
            </a:br>
            <a:r>
              <a:rPr lang="it-IT" sz="1600" dirty="0" smtClean="0">
                <a:latin typeface="Lato Regular"/>
              </a:rPr>
              <a:t>IRCCS OASI MARIA SS</a:t>
            </a:r>
            <a:br>
              <a:rPr lang="it-IT" sz="1600" dirty="0" smtClean="0">
                <a:latin typeface="Lato Regular"/>
              </a:rPr>
            </a:br>
            <a:r>
              <a:rPr lang="it-IT" sz="1600" dirty="0" smtClean="0">
                <a:latin typeface="Lato Regular"/>
              </a:rPr>
              <a:t>BEHAVIOUR LABS</a:t>
            </a:r>
            <a:br>
              <a:rPr lang="it-IT" sz="1600" dirty="0" smtClean="0">
                <a:latin typeface="Lato Regular"/>
              </a:rPr>
            </a:br>
            <a:r>
              <a:rPr lang="it-IT" sz="1600" dirty="0" smtClean="0">
                <a:latin typeface="Lato Regular"/>
              </a:rPr>
              <a:t> </a:t>
            </a:r>
            <a:r>
              <a:rPr lang="it-IT" sz="2000" b="1" dirty="0" smtClean="0">
                <a:latin typeface="Lato Regular"/>
              </a:rPr>
              <a:t/>
            </a:r>
            <a:br>
              <a:rPr lang="it-IT" sz="2000" b="1" dirty="0" smtClean="0">
                <a:latin typeface="Lato Regular"/>
              </a:rPr>
            </a:br>
            <a:endParaRPr lang="it-IT" sz="2000" dirty="0">
              <a:latin typeface="Lato Regular"/>
            </a:endParaRPr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259632" y="5127848"/>
            <a:ext cx="6858000" cy="533400"/>
          </a:xfrm>
        </p:spPr>
        <p:txBody>
          <a:bodyPr>
            <a:normAutofit fontScale="85000" lnSpcReduction="20000"/>
          </a:bodyPr>
          <a:lstStyle/>
          <a:p>
            <a:r>
              <a:rPr lang="it-IT" dirty="0">
                <a:solidFill>
                  <a:schemeClr val="tx1"/>
                </a:solidFill>
                <a:latin typeface="Lato Regular"/>
              </a:rPr>
              <a:t>Evento di presentazione del progetto 3DLab-Sicilia, Online,                27 marzo 2021</a:t>
            </a:r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xmlns="" id="{1F63BC25-7C2B-48DE-B3CF-1CBCD785C94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571480"/>
            <a:ext cx="2885852" cy="1759225"/>
          </a:xfrm>
          <a:prstGeom prst="rect">
            <a:avLst/>
          </a:prstGeom>
        </p:spPr>
      </p:pic>
      <p:sp>
        <p:nvSpPr>
          <p:cNvPr id="6" name="Rettangolo 5">
            <a:extLst>
              <a:ext uri="{FF2B5EF4-FFF2-40B4-BE49-F238E27FC236}">
                <a16:creationId xmlns:a16="http://schemas.microsoft.com/office/drawing/2014/main" xmlns="" id="{04F4FDD4-2D48-4FE8-B662-591AC148F350}"/>
              </a:ext>
            </a:extLst>
          </p:cNvPr>
          <p:cNvSpPr/>
          <p:nvPr/>
        </p:nvSpPr>
        <p:spPr>
          <a:xfrm>
            <a:off x="4499992" y="142852"/>
            <a:ext cx="4429726" cy="227803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0" name="CasellaDiTesto 9">
            <a:extLst>
              <a:ext uri="{FF2B5EF4-FFF2-40B4-BE49-F238E27FC236}">
                <a16:creationId xmlns:a16="http://schemas.microsoft.com/office/drawing/2014/main" xmlns="" id="{B50029D5-C216-4D6F-9401-69F4B85D23C9}"/>
              </a:ext>
            </a:extLst>
          </p:cNvPr>
          <p:cNvSpPr txBox="1"/>
          <p:nvPr/>
        </p:nvSpPr>
        <p:spPr>
          <a:xfrm>
            <a:off x="5366173" y="6239371"/>
            <a:ext cx="372031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it-IT" sz="1400" dirty="0">
                <a:latin typeface="Lato Regular"/>
              </a:rPr>
              <a:t>Progetto 3DLab-Sicilia – N. 08CT4669990220</a:t>
            </a:r>
            <a:endParaRPr lang="it-IT" dirty="0">
              <a:latin typeface="Lato Regular"/>
            </a:endParaRPr>
          </a:p>
        </p:txBody>
      </p:sp>
      <p:grpSp>
        <p:nvGrpSpPr>
          <p:cNvPr id="14" name="Gruppo 13">
            <a:extLst>
              <a:ext uri="{FF2B5EF4-FFF2-40B4-BE49-F238E27FC236}">
                <a16:creationId xmlns:a16="http://schemas.microsoft.com/office/drawing/2014/main" xmlns="" id="{41731110-BA89-48A0-8995-8EC0978D5A0C}"/>
              </a:ext>
            </a:extLst>
          </p:cNvPr>
          <p:cNvGrpSpPr/>
          <p:nvPr/>
        </p:nvGrpSpPr>
        <p:grpSpPr>
          <a:xfrm>
            <a:off x="57513" y="5967064"/>
            <a:ext cx="4370471" cy="846312"/>
            <a:chOff x="57513" y="5967064"/>
            <a:chExt cx="4370471" cy="846312"/>
          </a:xfrm>
        </p:grpSpPr>
        <p:pic>
          <p:nvPicPr>
            <p:cNvPr id="11" name="Immagine 10" descr="Immagine che contiene clipart&#10;&#10;Descrizione generata automaticamente">
              <a:extLst>
                <a:ext uri="{FF2B5EF4-FFF2-40B4-BE49-F238E27FC236}">
                  <a16:creationId xmlns:a16="http://schemas.microsoft.com/office/drawing/2014/main" xmlns="" id="{1A89BD20-7A66-4249-8102-4D8150B803B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57513" y="5973145"/>
              <a:ext cx="1263505" cy="840231"/>
            </a:xfrm>
            <a:prstGeom prst="rect">
              <a:avLst/>
            </a:prstGeom>
          </p:spPr>
        </p:pic>
        <p:pic>
          <p:nvPicPr>
            <p:cNvPr id="12" name="Immagine 11" descr="Immagine che contiene testo&#10;&#10;Descrizione generata automaticamente">
              <a:extLst>
                <a:ext uri="{FF2B5EF4-FFF2-40B4-BE49-F238E27FC236}">
                  <a16:creationId xmlns:a16="http://schemas.microsoft.com/office/drawing/2014/main" xmlns="" id="{42B50402-FD7E-4D70-8177-1E185BBCB9D8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2241823" y="5973145"/>
              <a:ext cx="673993" cy="834150"/>
            </a:xfrm>
            <a:prstGeom prst="rect">
              <a:avLst/>
            </a:prstGeom>
          </p:spPr>
        </p:pic>
        <p:pic>
          <p:nvPicPr>
            <p:cNvPr id="13" name="Immagine 12">
              <a:extLst>
                <a:ext uri="{FF2B5EF4-FFF2-40B4-BE49-F238E27FC236}">
                  <a16:creationId xmlns:a16="http://schemas.microsoft.com/office/drawing/2014/main" xmlns="" id="{AB4FF193-432B-4DBF-8425-BCD067660218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3049211" y="5973145"/>
              <a:ext cx="1378773" cy="827264"/>
            </a:xfrm>
            <a:prstGeom prst="rect">
              <a:avLst/>
            </a:prstGeom>
          </p:spPr>
        </p:pic>
        <p:pic>
          <p:nvPicPr>
            <p:cNvPr id="9" name="Immagine 8">
              <a:extLst>
                <a:ext uri="{FF2B5EF4-FFF2-40B4-BE49-F238E27FC236}">
                  <a16:creationId xmlns:a16="http://schemas.microsoft.com/office/drawing/2014/main" xmlns="" id="{4DA3967D-F2F9-4E0C-BA48-5BA37874EF5B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403648" y="5967064"/>
              <a:ext cx="735202" cy="840231"/>
            </a:xfrm>
            <a:prstGeom prst="rect">
              <a:avLst/>
            </a:prstGeom>
          </p:spPr>
        </p:pic>
      </p:grpSp>
      <p:pic>
        <p:nvPicPr>
          <p:cNvPr id="18" name="Picture 2" descr="D:\LAVORO - 02\Lavoro OASI - 02\Logo Oasi - VirLab\LOGO_IRCCS - High Definition.pn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14810" y="357166"/>
            <a:ext cx="2448272" cy="2060848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97F9603D-32CD-454B-8207-D3A66F3FF307" descr="C874113B-146F-4138-AB05-96D3F6FD4EFC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6858016" y="428604"/>
            <a:ext cx="1897711" cy="1628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="" val="29991550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28596" y="285728"/>
            <a:ext cx="8229600" cy="914400"/>
          </a:xfrm>
        </p:spPr>
        <p:txBody>
          <a:bodyPr>
            <a:noAutofit/>
          </a:bodyPr>
          <a:lstStyle/>
          <a:p>
            <a:pPr algn="ctr"/>
            <a:r>
              <a:rPr lang="en-US" sz="2000" b="1" dirty="0" err="1" smtClean="0">
                <a:latin typeface="Arial Rounded MT Bold" pitchFamily="34" charset="0"/>
              </a:rPr>
              <a:t>COREV</a:t>
            </a:r>
            <a:r>
              <a:rPr lang="en-US" sz="2000" b="1" dirty="0" smtClean="0">
                <a:latin typeface="Arial Rounded MT Bold" pitchFamily="34" charset="0"/>
              </a:rPr>
              <a:t>-LAB</a:t>
            </a:r>
            <a:br>
              <a:rPr lang="en-US" sz="2000" b="1" dirty="0" smtClean="0">
                <a:latin typeface="Arial Rounded MT Bold" pitchFamily="34" charset="0"/>
              </a:rPr>
            </a:br>
            <a:r>
              <a:rPr lang="it-IT" sz="2000" dirty="0" smtClean="0">
                <a:latin typeface="Arial Rounded MT Bold" pitchFamily="34" charset="0"/>
              </a:rPr>
              <a:t>COGNITIVE REHABILITATION VIRTUAL REALITY-LABORATORY </a:t>
            </a:r>
            <a:endParaRPr lang="it-IT" sz="2000" dirty="0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>
          <a:xfrm>
            <a:off x="612648" y="6356350"/>
            <a:ext cx="7602690" cy="365760"/>
          </a:xfrm>
        </p:spPr>
        <p:txBody>
          <a:bodyPr/>
          <a:lstStyle/>
          <a:p>
            <a:fld id="{5BF16100-B8A3-4576-9DD2-C1BF33AC416A}" type="slidenum">
              <a:rPr lang="it-IT" sz="1000" smtClean="0"/>
              <a:pPr/>
              <a:t>2</a:t>
            </a:fld>
            <a:r>
              <a:rPr lang="it-IT" sz="1000" dirty="0" smtClean="0"/>
              <a:t>    Gruppo di lavoro:  IRCCS OASI (</a:t>
            </a:r>
            <a:r>
              <a:rPr lang="it-IT" sz="1000" i="1" dirty="0" smtClean="0"/>
              <a:t>Ferri R.,  Panerai S., Catania V.,  </a:t>
            </a:r>
            <a:r>
              <a:rPr lang="it-IT" sz="1000" i="1" dirty="0" err="1" smtClean="0"/>
              <a:t>Gelardi</a:t>
            </a:r>
            <a:r>
              <a:rPr lang="it-IT" sz="1000" i="1" dirty="0" smtClean="0"/>
              <a:t> D.,  Rundo F. ) – </a:t>
            </a:r>
            <a:r>
              <a:rPr lang="it-IT" sz="1000" i="1" dirty="0" err="1" smtClean="0"/>
              <a:t>Behaviour</a:t>
            </a:r>
            <a:r>
              <a:rPr lang="it-IT" sz="1000" i="1" dirty="0" smtClean="0"/>
              <a:t> </a:t>
            </a:r>
            <a:r>
              <a:rPr lang="it-IT" sz="1000" i="1" dirty="0" err="1" smtClean="0"/>
              <a:t>Labs</a:t>
            </a:r>
            <a:r>
              <a:rPr lang="it-IT" sz="1000" i="1" dirty="0" smtClean="0"/>
              <a:t> (Lombardo D. , Lombardo M)</a:t>
            </a:r>
          </a:p>
          <a:p>
            <a:endParaRPr lang="it-IT" dirty="0"/>
          </a:p>
        </p:txBody>
      </p:sp>
      <p:sp>
        <p:nvSpPr>
          <p:cNvPr id="6" name="Segnaposto contenuto 5"/>
          <p:cNvSpPr>
            <a:spLocks noGrp="1"/>
          </p:cNvSpPr>
          <p:nvPr>
            <p:ph sz="quarter" idx="2"/>
          </p:nvPr>
        </p:nvSpPr>
        <p:spPr>
          <a:xfrm>
            <a:off x="500034" y="2428868"/>
            <a:ext cx="4071966" cy="1714512"/>
          </a:xfrm>
        </p:spPr>
        <p:txBody>
          <a:bodyPr>
            <a:noAutofit/>
          </a:bodyPr>
          <a:lstStyle/>
          <a:p>
            <a:pPr algn="just"/>
            <a:r>
              <a:rPr lang="it-IT" sz="1300" b="1" dirty="0" smtClean="0"/>
              <a:t>L’Oasi Maria SS di </a:t>
            </a:r>
            <a:r>
              <a:rPr lang="it-IT" sz="1300" b="1" dirty="0" err="1" smtClean="0"/>
              <a:t>Troina</a:t>
            </a:r>
            <a:r>
              <a:rPr lang="it-IT" sz="1300" b="1" dirty="0" smtClean="0"/>
              <a:t> (EN</a:t>
            </a:r>
            <a:r>
              <a:rPr lang="it-IT" sz="1300" dirty="0" smtClean="0"/>
              <a:t>) è Istituto di Ricovero e Cura a Carattere Scientifico (IRCCS) dal 1988, specificamente dedicato alla Disabilità Intellettiva evolutiva e acquisita. È ospedale classificato di interesse regionale. Comprende 5 dipartimenti, fra cui quello per l’Involuzione Cerebrale Senile, dove da diversi anni la riabilitazione tradizionale viene integrata con forme di riabilitazione tecnologica che sfruttano la realtà Virtuale (VR) </a:t>
            </a:r>
            <a:r>
              <a:rPr lang="it-IT" sz="1300" dirty="0" err="1" smtClean="0"/>
              <a:t>immersiva</a:t>
            </a:r>
            <a:r>
              <a:rPr lang="it-IT" sz="1300" dirty="0" smtClean="0"/>
              <a:t> e non </a:t>
            </a:r>
            <a:r>
              <a:rPr lang="it-IT" sz="1300" dirty="0" err="1" smtClean="0"/>
              <a:t>immersiva</a:t>
            </a:r>
            <a:r>
              <a:rPr lang="it-IT" sz="1300" dirty="0" smtClean="0"/>
              <a:t> </a:t>
            </a:r>
          </a:p>
        </p:txBody>
      </p:sp>
      <p:sp>
        <p:nvSpPr>
          <p:cNvPr id="7" name="Segnaposto contenuto 6"/>
          <p:cNvSpPr>
            <a:spLocks noGrp="1"/>
          </p:cNvSpPr>
          <p:nvPr>
            <p:ph sz="quarter" idx="4"/>
          </p:nvPr>
        </p:nvSpPr>
        <p:spPr>
          <a:xfrm>
            <a:off x="4857752" y="2428868"/>
            <a:ext cx="3829048" cy="1571636"/>
          </a:xfrm>
        </p:spPr>
        <p:txBody>
          <a:bodyPr>
            <a:normAutofit/>
          </a:bodyPr>
          <a:lstStyle/>
          <a:p>
            <a:pPr algn="just"/>
            <a:r>
              <a:rPr lang="de-AT" sz="1300" dirty="0" smtClean="0"/>
              <a:t>Azienda specializzata </a:t>
            </a:r>
            <a:r>
              <a:rPr lang="it-IT" sz="1300" dirty="0" smtClean="0"/>
              <a:t>nell’ambito dello sviluppo software per ambienti sanitari  applicati in particolare alla robotica sociale, alla realtà virtuale e alla realtà aumentata</a:t>
            </a:r>
          </a:p>
          <a:p>
            <a:pPr algn="just">
              <a:spcBef>
                <a:spcPts val="0"/>
              </a:spcBef>
              <a:buNone/>
            </a:pPr>
            <a:endParaRPr lang="it-IT" dirty="0" smtClean="0"/>
          </a:p>
          <a:p>
            <a:pPr algn="just">
              <a:spcBef>
                <a:spcPts val="0"/>
              </a:spcBef>
              <a:buNone/>
            </a:pPr>
            <a:r>
              <a:rPr lang="it-IT" sz="1300" i="1" dirty="0" smtClean="0"/>
              <a:t>.</a:t>
            </a:r>
          </a:p>
        </p:txBody>
      </p:sp>
      <p:pic>
        <p:nvPicPr>
          <p:cNvPr id="13" name="97F9603D-32CD-454B-8207-D3A66F3FF307" descr="C874113B-146F-4138-AB05-96D3F6FD4EFC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929322" y="1357298"/>
            <a:ext cx="1559901" cy="9620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" name="Picture 2" descr="D:\LAVORO - 02\Lavoro OASI - 02\Logo Oasi - VirLab\LOGO_IRCCS - High Definition.png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500166" y="1142984"/>
            <a:ext cx="1357322" cy="1357322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" name="CasellaDiTesto 18"/>
          <p:cNvSpPr txBox="1"/>
          <p:nvPr/>
        </p:nvSpPr>
        <p:spPr>
          <a:xfrm>
            <a:off x="1285852" y="4786322"/>
            <a:ext cx="6572296" cy="1292662"/>
          </a:xfrm>
          <a:prstGeom prst="rect">
            <a:avLst/>
          </a:prstGeom>
          <a:solidFill>
            <a:schemeClr val="bg2">
              <a:lumMod val="75000"/>
            </a:schemeClr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it-IT" sz="1500" dirty="0" smtClean="0"/>
              <a:t>Sperimentare soluzioni innovative di </a:t>
            </a:r>
            <a:r>
              <a:rPr lang="it-IT" sz="1500" b="1" dirty="0" err="1" smtClean="0"/>
              <a:t>e-rehabilitation</a:t>
            </a:r>
            <a:r>
              <a:rPr lang="it-IT" sz="1500" dirty="0" smtClean="0"/>
              <a:t> rivolte a persone anziane con compromissioni cognitive allo scopo di limitare il loro declino funzionale, e favorire il mantenimento dell’inclusione, delle attività e della partecipazione sociale (così come intese dall’ICF dell’OMS, 1999).</a:t>
            </a:r>
          </a:p>
          <a:p>
            <a:endParaRPr lang="it-IT" dirty="0"/>
          </a:p>
        </p:txBody>
      </p:sp>
      <p:pic>
        <p:nvPicPr>
          <p:cNvPr id="9" name="Immagine 8">
            <a:extLst>
              <a:ext uri="{FF2B5EF4-FFF2-40B4-BE49-F238E27FC236}">
                <a16:creationId xmlns:a16="http://schemas.microsoft.com/office/drawing/2014/main" xmlns="" id="{EA2CF21B-2473-47DD-8448-E2C8B4975DB8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058861" y="6146046"/>
            <a:ext cx="944982" cy="57606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9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build="p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Segnaposto contenuto 4"/>
          <p:cNvGraphicFramePr>
            <a:graphicFrameLocks noGrp="1"/>
          </p:cNvGraphicFramePr>
          <p:nvPr>
            <p:ph idx="1"/>
          </p:nvPr>
        </p:nvGraphicFramePr>
        <p:xfrm>
          <a:off x="571472" y="214290"/>
          <a:ext cx="7698509" cy="607223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>
          <a:xfrm>
            <a:off x="7571595" y="6319606"/>
            <a:ext cx="1315721" cy="365125"/>
          </a:xfrm>
        </p:spPr>
        <p:txBody>
          <a:bodyPr/>
          <a:lstStyle/>
          <a:p>
            <a:pPr algn="r"/>
            <a:fld id="{F38DF745-7D3F-47F4-83A3-874385CFAA69}" type="slidenum">
              <a:rPr lang="en-US" smtClean="0"/>
              <a:pPr algn="r"/>
              <a:t>3</a:t>
            </a:fld>
            <a:endParaRPr lang="en-US" dirty="0"/>
          </a:p>
        </p:txBody>
      </p:sp>
      <p:sp>
        <p:nvSpPr>
          <p:cNvPr id="7" name="Rettangolo 6"/>
          <p:cNvSpPr/>
          <p:nvPr/>
        </p:nvSpPr>
        <p:spPr>
          <a:xfrm>
            <a:off x="5301674" y="141056"/>
            <a:ext cx="3558380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it-IT" dirty="0" smtClean="0"/>
              <a:t>Trattamento dei disturbi neurocognitivi acquisiti (demenze e MCI) tramite dispositivi tecnologici che utilizzano la VR </a:t>
            </a:r>
            <a:r>
              <a:rPr lang="it-IT" dirty="0" err="1" smtClean="0"/>
              <a:t>immersiva</a:t>
            </a:r>
            <a:r>
              <a:rPr lang="it-IT" dirty="0" smtClean="0"/>
              <a:t> e non </a:t>
            </a:r>
            <a:r>
              <a:rPr lang="it-IT" dirty="0" err="1" smtClean="0"/>
              <a:t>immersiva</a:t>
            </a:r>
            <a:r>
              <a:rPr lang="it-IT" dirty="0" smtClean="0"/>
              <a:t>. </a:t>
            </a:r>
            <a:endParaRPr lang="it-IT" dirty="0"/>
          </a:p>
        </p:txBody>
      </p:sp>
      <p:sp>
        <p:nvSpPr>
          <p:cNvPr id="8" name="Rettangolo 7"/>
          <p:cNvSpPr/>
          <p:nvPr/>
        </p:nvSpPr>
        <p:spPr>
          <a:xfrm>
            <a:off x="5572132" y="4572008"/>
            <a:ext cx="3571868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it-IT" sz="1600" dirty="0" smtClean="0"/>
              <a:t>Le </a:t>
            </a:r>
            <a:r>
              <a:rPr lang="it-IT" sz="1600" dirty="0" err="1" smtClean="0"/>
              <a:t>app</a:t>
            </a:r>
            <a:r>
              <a:rPr lang="it-IT" sz="1600" dirty="0" smtClean="0"/>
              <a:t> saranno fruibili su Cave e TV </a:t>
            </a:r>
            <a:r>
              <a:rPr lang="it-IT" sz="1600" dirty="0" err="1" smtClean="0"/>
              <a:t>touch</a:t>
            </a:r>
            <a:r>
              <a:rPr lang="it-IT" sz="1600" dirty="0" smtClean="0"/>
              <a:t> e </a:t>
            </a:r>
            <a:r>
              <a:rPr lang="it-IT" sz="1600" dirty="0" err="1" smtClean="0"/>
              <a:t>oculus</a:t>
            </a:r>
            <a:r>
              <a:rPr lang="it-IT" sz="1600" dirty="0" smtClean="0"/>
              <a:t>, e scaricabili su computer, </a:t>
            </a:r>
            <a:r>
              <a:rPr lang="it-IT" sz="1600" dirty="0" err="1" smtClean="0"/>
              <a:t>tablet</a:t>
            </a:r>
            <a:r>
              <a:rPr lang="it-IT" sz="1600" dirty="0" smtClean="0"/>
              <a:t> e cellulari </a:t>
            </a:r>
            <a:r>
              <a:rPr lang="it-IT" sz="1600" dirty="0" err="1" smtClean="0"/>
              <a:t>android</a:t>
            </a:r>
            <a:r>
              <a:rPr lang="it-IT" sz="1600" dirty="0" smtClean="0"/>
              <a:t>. Vengono ricreate ambientazioni e oggetti 3D simili a quelli della vita reale, con cui l’anziano interagisce. </a:t>
            </a:r>
          </a:p>
        </p:txBody>
      </p:sp>
      <p:sp>
        <p:nvSpPr>
          <p:cNvPr id="10" name="Rettangolo 9"/>
          <p:cNvSpPr/>
          <p:nvPr/>
        </p:nvSpPr>
        <p:spPr>
          <a:xfrm>
            <a:off x="214282" y="4500570"/>
            <a:ext cx="2655455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it-IT" dirty="0" smtClean="0"/>
              <a:t>Tutte le </a:t>
            </a:r>
            <a:r>
              <a:rPr lang="it-IT" dirty="0" err="1" smtClean="0"/>
              <a:t>app</a:t>
            </a:r>
            <a:r>
              <a:rPr lang="it-IT" dirty="0" smtClean="0"/>
              <a:t> sono sviluppate tramite il software </a:t>
            </a:r>
            <a:r>
              <a:rPr lang="it-IT" dirty="0" err="1" smtClean="0"/>
              <a:t>Unity</a:t>
            </a:r>
            <a:r>
              <a:rPr lang="it-IT" dirty="0" smtClean="0"/>
              <a:t> 3D e </a:t>
            </a:r>
            <a:r>
              <a:rPr lang="it-IT" dirty="0" err="1" smtClean="0"/>
              <a:t>Visual</a:t>
            </a:r>
            <a:r>
              <a:rPr lang="it-IT" dirty="0" smtClean="0"/>
              <a:t> Studio, e sono compatibili con diversi dispositivi</a:t>
            </a:r>
          </a:p>
        </p:txBody>
      </p:sp>
      <p:pic>
        <p:nvPicPr>
          <p:cNvPr id="9" name="Immagine 8">
            <a:extLst>
              <a:ext uri="{FF2B5EF4-FFF2-40B4-BE49-F238E27FC236}">
                <a16:creationId xmlns:a16="http://schemas.microsoft.com/office/drawing/2014/main" xmlns="" id="{EA2CF21B-2473-47DD-8448-E2C8B4975DB8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001024" y="6281936"/>
            <a:ext cx="944982" cy="576064"/>
          </a:xfrm>
          <a:prstGeom prst="rect">
            <a:avLst/>
          </a:prstGeom>
        </p:spPr>
      </p:pic>
      <p:pic>
        <p:nvPicPr>
          <p:cNvPr id="16" name="Immagine 15" descr="IMG_20210320_100542.jpg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214282" y="2000240"/>
            <a:ext cx="2571800" cy="2214578"/>
          </a:xfrm>
          <a:prstGeom prst="ellipse">
            <a:avLst/>
          </a:prstGeom>
          <a:ln w="6350" cap="rnd">
            <a:solidFill>
              <a:schemeClr val="bg1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olo 14"/>
          <p:cNvSpPr>
            <a:spLocks noGrp="1"/>
          </p:cNvSpPr>
          <p:nvPr>
            <p:ph type="title"/>
          </p:nvPr>
        </p:nvSpPr>
        <p:spPr>
          <a:xfrm>
            <a:off x="428596" y="214290"/>
            <a:ext cx="8229600" cy="500066"/>
          </a:xfrm>
        </p:spPr>
        <p:txBody>
          <a:bodyPr>
            <a:normAutofit fontScale="90000"/>
          </a:bodyPr>
          <a:lstStyle/>
          <a:p>
            <a:pPr algn="ctr"/>
            <a:r>
              <a:rPr lang="it-IT" dirty="0" err="1" smtClean="0">
                <a:latin typeface="Arial Rounded MT Bold" pitchFamily="34" charset="0"/>
              </a:rPr>
              <a:t>App</a:t>
            </a:r>
            <a:r>
              <a:rPr lang="it-IT" dirty="0" smtClean="0">
                <a:latin typeface="Arial Rounded MT Bold" pitchFamily="34" charset="0"/>
              </a:rPr>
              <a:t> previste</a:t>
            </a:r>
            <a:endParaRPr lang="it-IT" dirty="0">
              <a:latin typeface="Arial Rounded MT Bold" pitchFamily="34" charset="0"/>
            </a:endParaRPr>
          </a:p>
        </p:txBody>
      </p:sp>
      <p:sp>
        <p:nvSpPr>
          <p:cNvPr id="3" name="Segnaposto numero diapositiva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F16100-B8A3-4576-9DD2-C1BF33AC416A}" type="slidenum">
              <a:rPr lang="it-IT" smtClean="0"/>
              <a:pPr/>
              <a:t>4</a:t>
            </a:fld>
            <a:endParaRPr lang="it-IT" dirty="0"/>
          </a:p>
        </p:txBody>
      </p:sp>
      <p:sp>
        <p:nvSpPr>
          <p:cNvPr id="16" name="Segnaposto contenuto 15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3543296" cy="3138494"/>
          </a:xfrm>
        </p:spPr>
        <p:txBody>
          <a:bodyPr>
            <a:normAutofit fontScale="62500" lnSpcReduction="20000"/>
          </a:bodyPr>
          <a:lstStyle/>
          <a:p>
            <a:r>
              <a:rPr lang="it-IT" dirty="0" smtClean="0"/>
              <a:t>Fare una valigia</a:t>
            </a:r>
          </a:p>
          <a:p>
            <a:r>
              <a:rPr lang="it-IT" dirty="0" smtClean="0"/>
              <a:t>Assumere le medicine</a:t>
            </a:r>
          </a:p>
          <a:p>
            <a:r>
              <a:rPr lang="it-IT" dirty="0" smtClean="0"/>
              <a:t>Fare la spesa al supermercato</a:t>
            </a:r>
          </a:p>
          <a:p>
            <a:r>
              <a:rPr lang="it-IT" dirty="0" smtClean="0"/>
              <a:t>Cucinare</a:t>
            </a:r>
          </a:p>
          <a:p>
            <a:r>
              <a:rPr lang="it-IT" dirty="0" smtClean="0"/>
              <a:t>Riordinare la biancheria</a:t>
            </a:r>
          </a:p>
          <a:p>
            <a:r>
              <a:rPr lang="it-IT" dirty="0" smtClean="0"/>
              <a:t>Apparecchiare</a:t>
            </a:r>
          </a:p>
          <a:p>
            <a:r>
              <a:rPr lang="it-IT" dirty="0" smtClean="0"/>
              <a:t>Fare la spremuta</a:t>
            </a:r>
          </a:p>
          <a:p>
            <a:r>
              <a:rPr lang="it-IT" dirty="0" smtClean="0"/>
              <a:t>Fare un lavaggio in lavatrice</a:t>
            </a:r>
          </a:p>
          <a:p>
            <a:r>
              <a:rPr lang="it-IT" dirty="0" smtClean="0"/>
              <a:t>Lavare i piatti</a:t>
            </a:r>
          </a:p>
          <a:p>
            <a:r>
              <a:rPr lang="it-IT" dirty="0" smtClean="0"/>
              <a:t>Differenziare la spazzatura</a:t>
            </a:r>
          </a:p>
          <a:p>
            <a:r>
              <a:rPr lang="it-IT" dirty="0" smtClean="0"/>
              <a:t>Pulire il pavimento</a:t>
            </a:r>
          </a:p>
          <a:p>
            <a:endParaRPr lang="it-IT" dirty="0" smtClean="0"/>
          </a:p>
          <a:p>
            <a:pPr>
              <a:buNone/>
            </a:pPr>
            <a:endParaRPr lang="it-IT" dirty="0" smtClean="0"/>
          </a:p>
          <a:p>
            <a:endParaRPr lang="it-IT" dirty="0" smtClean="0"/>
          </a:p>
          <a:p>
            <a:endParaRPr lang="it-IT" dirty="0" smtClean="0"/>
          </a:p>
          <a:p>
            <a:endParaRPr lang="it-IT" dirty="0"/>
          </a:p>
        </p:txBody>
      </p:sp>
      <p:pic>
        <p:nvPicPr>
          <p:cNvPr id="24" name="Immagine 23" descr="Fig. 8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357686" y="1357298"/>
            <a:ext cx="1778012" cy="1000132"/>
          </a:xfrm>
          <a:prstGeom prst="rect">
            <a:avLst/>
          </a:prstGeom>
          <a:ln>
            <a:solidFill>
              <a:schemeClr val="accent1">
                <a:alpha val="66000"/>
              </a:schemeClr>
            </a:solidFill>
          </a:ln>
        </p:spPr>
      </p:pic>
      <p:pic>
        <p:nvPicPr>
          <p:cNvPr id="27" name="Immagine 26" descr="Cucina01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929058" y="3571876"/>
            <a:ext cx="1958584" cy="1071570"/>
          </a:xfrm>
          <a:prstGeom prst="rect">
            <a:avLst/>
          </a:prstGeom>
          <a:ln>
            <a:solidFill>
              <a:schemeClr val="accent1">
                <a:alpha val="81000"/>
              </a:schemeClr>
            </a:solidFill>
          </a:ln>
        </p:spPr>
      </p:pic>
      <p:pic>
        <p:nvPicPr>
          <p:cNvPr id="28" name="Immagine 27" descr="https://images.eprice.it/nobrand/0/Lightbox/335/203934335/DAM203934335-1-3c4e7bf5-5539-4ce2-9457-6b9a1a99d6fc.jp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786314" y="2428868"/>
            <a:ext cx="1071570" cy="10001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3" name="Immagine 32" descr="IADL App - Supermarket2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6858016" y="3786190"/>
            <a:ext cx="2000264" cy="1285884"/>
          </a:xfrm>
          <a:prstGeom prst="rect">
            <a:avLst/>
          </a:prstGeom>
          <a:ln>
            <a:solidFill>
              <a:schemeClr val="bg1">
                <a:alpha val="83000"/>
              </a:schemeClr>
            </a:solidFill>
          </a:ln>
        </p:spPr>
      </p:pic>
      <p:pic>
        <p:nvPicPr>
          <p:cNvPr id="34" name="Immagine 33" descr="IADL App - Suitcase - Female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6072198" y="2571744"/>
            <a:ext cx="2071702" cy="1165332"/>
          </a:xfrm>
          <a:prstGeom prst="rect">
            <a:avLst/>
          </a:prstGeom>
          <a:ln>
            <a:solidFill>
              <a:schemeClr val="bg1">
                <a:alpha val="90000"/>
              </a:schemeClr>
            </a:solidFill>
          </a:ln>
        </p:spPr>
      </p:pic>
      <p:sp>
        <p:nvSpPr>
          <p:cNvPr id="36" name="CasellaDiTesto 35"/>
          <p:cNvSpPr txBox="1"/>
          <p:nvPr/>
        </p:nvSpPr>
        <p:spPr>
          <a:xfrm>
            <a:off x="285720" y="4786322"/>
            <a:ext cx="6500858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it-IT" sz="1400" dirty="0" smtClean="0"/>
              <a:t>Le IADL comprendono attività complesse di vita quotidiana, attività che, nel momento in cui si deteriorano, rendono difficile per il paziente continuare ad essere autosufficiente; per questo sono legate al senso di benessere generale e alla percezione che il paziente ha di sé, nonché alla sua autostima. Le IADL richiedono una maggiore organizzazione neuropsicologica e pertanto cominciano a deteriorarsi nelle fasi iniziali dei </a:t>
            </a:r>
            <a:r>
              <a:rPr lang="it-IT" sz="1400" dirty="0" err="1" smtClean="0"/>
              <a:t>M-NCDs</a:t>
            </a:r>
            <a:r>
              <a:rPr lang="it-IT" sz="1400" dirty="0" smtClean="0"/>
              <a:t>, come conseguenza del declino cognitivo</a:t>
            </a:r>
          </a:p>
        </p:txBody>
      </p:sp>
      <p:pic>
        <p:nvPicPr>
          <p:cNvPr id="37" name="Immagine 36">
            <a:extLst>
              <a:ext uri="{FF2B5EF4-FFF2-40B4-BE49-F238E27FC236}">
                <a16:creationId xmlns:a16="http://schemas.microsoft.com/office/drawing/2014/main" xmlns="" id="{EA2CF21B-2473-47DD-8448-E2C8B4975DB8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058861" y="6146046"/>
            <a:ext cx="944982" cy="576064"/>
          </a:xfrm>
          <a:prstGeom prst="rect">
            <a:avLst/>
          </a:prstGeom>
        </p:spPr>
      </p:pic>
      <p:pic>
        <p:nvPicPr>
          <p:cNvPr id="14" name="Immagine 13" descr="Apparecchiare.jpg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6643702" y="1357298"/>
            <a:ext cx="1857356" cy="1084947"/>
          </a:xfrm>
          <a:prstGeom prst="rect">
            <a:avLst/>
          </a:prstGeom>
          <a:ln>
            <a:solidFill>
              <a:schemeClr val="bg1">
                <a:alpha val="86000"/>
              </a:schemeClr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490518"/>
          </a:xfrm>
        </p:spPr>
        <p:txBody>
          <a:bodyPr>
            <a:normAutofit fontScale="90000"/>
          </a:bodyPr>
          <a:lstStyle/>
          <a:p>
            <a:pPr algn="ctr"/>
            <a:r>
              <a:rPr lang="it-IT" dirty="0" err="1" smtClean="0">
                <a:latin typeface="Arial Rounded MT Bold" pitchFamily="34" charset="0"/>
              </a:rPr>
              <a:t>Corev-</a:t>
            </a:r>
            <a:r>
              <a:rPr lang="it-IT" dirty="0" smtClean="0">
                <a:latin typeface="Arial Rounded MT Bold" pitchFamily="34" charset="0"/>
              </a:rPr>
              <a:t> </a:t>
            </a:r>
            <a:r>
              <a:rPr lang="it-IT" dirty="0" err="1" smtClean="0">
                <a:latin typeface="Arial Rounded MT Bold" pitchFamily="34" charset="0"/>
              </a:rPr>
              <a:t>Lab</a:t>
            </a:r>
            <a:r>
              <a:rPr lang="it-IT" dirty="0" smtClean="0">
                <a:latin typeface="Arial Rounded MT Bold" pitchFamily="34" charset="0"/>
              </a:rPr>
              <a:t>:  fase clinica</a:t>
            </a:r>
            <a:endParaRPr lang="it-IT" dirty="0">
              <a:latin typeface="Arial Rounded MT Bold" pitchFamily="34" charset="0"/>
            </a:endParaRPr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F16100-B8A3-4576-9DD2-C1BF33AC416A}" type="slidenum">
              <a:rPr lang="it-IT" smtClean="0"/>
              <a:pPr/>
              <a:t>5</a:t>
            </a:fld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sz="quarter" idx="1"/>
          </p:nvPr>
        </p:nvSpPr>
        <p:spPr>
          <a:xfrm>
            <a:off x="357158" y="4214818"/>
            <a:ext cx="8072494" cy="2000264"/>
          </a:xfrm>
        </p:spPr>
        <p:txBody>
          <a:bodyPr>
            <a:normAutofit fontScale="92500" lnSpcReduction="10000"/>
          </a:bodyPr>
          <a:lstStyle/>
          <a:p>
            <a:pPr lvl="1" algn="just"/>
            <a:r>
              <a:rPr lang="it-IT" sz="1600" dirty="0" smtClean="0">
                <a:solidFill>
                  <a:schemeClr val="tx1"/>
                </a:solidFill>
              </a:rPr>
              <a:t>Selezione del campione</a:t>
            </a:r>
          </a:p>
          <a:p>
            <a:pPr lvl="1" algn="just"/>
            <a:r>
              <a:rPr lang="it-IT" sz="1600" dirty="0" smtClean="0">
                <a:solidFill>
                  <a:schemeClr val="tx1"/>
                </a:solidFill>
              </a:rPr>
              <a:t>Somministrazioni di questionari di alfabetizzazione digitale</a:t>
            </a:r>
          </a:p>
          <a:p>
            <a:pPr lvl="1" algn="just"/>
            <a:r>
              <a:rPr lang="it-IT" sz="1600" dirty="0" smtClean="0">
                <a:solidFill>
                  <a:schemeClr val="tx1"/>
                </a:solidFill>
              </a:rPr>
              <a:t>Valutazioni in vivo delle abilità da insegnare tramite le </a:t>
            </a:r>
            <a:r>
              <a:rPr lang="it-IT" sz="1600" dirty="0" err="1" smtClean="0">
                <a:solidFill>
                  <a:schemeClr val="tx1"/>
                </a:solidFill>
              </a:rPr>
              <a:t>app</a:t>
            </a:r>
            <a:r>
              <a:rPr lang="it-IT" sz="1600" dirty="0" smtClean="0">
                <a:solidFill>
                  <a:schemeClr val="tx1"/>
                </a:solidFill>
              </a:rPr>
              <a:t> </a:t>
            </a:r>
          </a:p>
          <a:p>
            <a:pPr lvl="1" algn="just"/>
            <a:r>
              <a:rPr lang="it-IT" sz="1600" dirty="0" smtClean="0">
                <a:solidFill>
                  <a:schemeClr val="tx1"/>
                </a:solidFill>
              </a:rPr>
              <a:t>Da 1 a 3 sessioni di apprendimento all’uso degli strumenti tecnologici </a:t>
            </a:r>
          </a:p>
          <a:p>
            <a:pPr lvl="1" algn="just"/>
            <a:r>
              <a:rPr lang="it-IT" sz="1600" dirty="0" smtClean="0">
                <a:solidFill>
                  <a:schemeClr val="tx1"/>
                </a:solidFill>
              </a:rPr>
              <a:t>Training di </a:t>
            </a:r>
            <a:r>
              <a:rPr lang="it-IT" sz="1600" dirty="0" err="1" smtClean="0">
                <a:solidFill>
                  <a:schemeClr val="tx1"/>
                </a:solidFill>
              </a:rPr>
              <a:t>max</a:t>
            </a:r>
            <a:r>
              <a:rPr lang="it-IT" sz="1600" dirty="0" smtClean="0">
                <a:solidFill>
                  <a:schemeClr val="tx1"/>
                </a:solidFill>
              </a:rPr>
              <a:t> 20 sessioni</a:t>
            </a:r>
          </a:p>
          <a:p>
            <a:pPr lvl="1" algn="just"/>
            <a:r>
              <a:rPr lang="it-IT" sz="1600" dirty="0" smtClean="0">
                <a:solidFill>
                  <a:schemeClr val="tx1"/>
                </a:solidFill>
              </a:rPr>
              <a:t>Seconda valutazione in vivo dopo il completamento delle sessioni-training.</a:t>
            </a:r>
          </a:p>
          <a:p>
            <a:pPr lvl="1" algn="just"/>
            <a:r>
              <a:rPr lang="it-IT" sz="1600" dirty="0" smtClean="0">
                <a:solidFill>
                  <a:schemeClr val="tx1"/>
                </a:solidFill>
              </a:rPr>
              <a:t>Somministrazione del questionario di gradimento per i partecipanti  allo studio</a:t>
            </a:r>
          </a:p>
          <a:p>
            <a:endParaRPr lang="it-IT" dirty="0"/>
          </a:p>
        </p:txBody>
      </p:sp>
      <p:pic>
        <p:nvPicPr>
          <p:cNvPr id="8" name="Immagine 7" descr="tv touch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714744" y="1500174"/>
            <a:ext cx="3443317" cy="2000264"/>
          </a:xfrm>
          <a:prstGeom prst="rect">
            <a:avLst/>
          </a:prstGeom>
        </p:spPr>
      </p:pic>
      <p:pic>
        <p:nvPicPr>
          <p:cNvPr id="9" name="Immagine 8" descr="1dedf260-c4e6-4cb4-b3e8-f0c96255efb1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214414" y="642918"/>
            <a:ext cx="1428760" cy="2886384"/>
          </a:xfrm>
          <a:prstGeom prst="rect">
            <a:avLst/>
          </a:prstGeom>
        </p:spPr>
      </p:pic>
      <p:pic>
        <p:nvPicPr>
          <p:cNvPr id="12" name="Immagine 11">
            <a:extLst>
              <a:ext uri="{FF2B5EF4-FFF2-40B4-BE49-F238E27FC236}">
                <a16:creationId xmlns:a16="http://schemas.microsoft.com/office/drawing/2014/main" xmlns="" id="{EA2CF21B-2473-47DD-8448-E2C8B4975DB8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058861" y="6146046"/>
            <a:ext cx="944982" cy="576064"/>
          </a:xfrm>
          <a:prstGeom prst="rect">
            <a:avLst/>
          </a:prstGeom>
        </p:spPr>
      </p:pic>
      <p:sp>
        <p:nvSpPr>
          <p:cNvPr id="13" name="Freccia a destra 12"/>
          <p:cNvSpPr/>
          <p:nvPr/>
        </p:nvSpPr>
        <p:spPr>
          <a:xfrm>
            <a:off x="2714612" y="1785926"/>
            <a:ext cx="1000132" cy="21431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5" name="Freccia circolare a sinistra 14"/>
          <p:cNvSpPr/>
          <p:nvPr/>
        </p:nvSpPr>
        <p:spPr>
          <a:xfrm rot="5400000">
            <a:off x="3265856" y="2586321"/>
            <a:ext cx="785818" cy="2340790"/>
          </a:xfrm>
          <a:prstGeom prst="curved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schemeClr val="tx1"/>
              </a:solidFill>
            </a:endParaRPr>
          </a:p>
        </p:txBody>
      </p:sp>
      <p:graphicFrame>
        <p:nvGraphicFramePr>
          <p:cNvPr id="17" name="Tabella 16"/>
          <p:cNvGraphicFramePr>
            <a:graphicFrameLocks noGrp="1"/>
          </p:cNvGraphicFramePr>
          <p:nvPr/>
        </p:nvGraphicFramePr>
        <p:xfrm>
          <a:off x="7286645" y="2500307"/>
          <a:ext cx="1650923" cy="3576614"/>
        </p:xfrm>
        <a:graphic>
          <a:graphicData uri="http://schemas.openxmlformats.org/drawingml/2006/table">
            <a:tbl>
              <a:tblPr/>
              <a:tblGrid>
                <a:gridCol w="92280"/>
                <a:gridCol w="1051731"/>
                <a:gridCol w="168773"/>
                <a:gridCol w="168773"/>
                <a:gridCol w="169366"/>
              </a:tblGrid>
              <a:tr h="89021">
                <a:tc gridSpan="5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600" b="1" dirty="0">
                          <a:latin typeface="Calibri"/>
                          <a:ea typeface="Calibri"/>
                          <a:cs typeface="Times New Roman"/>
                        </a:rPr>
                        <a:t>TASK ANALYSIS</a:t>
                      </a:r>
                      <a:endParaRPr lang="it-IT" sz="5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3440" marR="3344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</a:tr>
              <a:tr h="445105">
                <a:tc gridSpan="5"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it-IT" sz="5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500" b="1" dirty="0">
                          <a:latin typeface="Calibri"/>
                          <a:ea typeface="Calibri"/>
                          <a:cs typeface="Times New Roman"/>
                        </a:rPr>
                        <a:t>ABILITA’ TARGET: </a:t>
                      </a:r>
                      <a:r>
                        <a:rPr lang="it-IT" sz="500" dirty="0">
                          <a:latin typeface="Calibri"/>
                          <a:ea typeface="Calibri"/>
                          <a:cs typeface="Times New Roman"/>
                        </a:rPr>
                        <a:t>abilità funzionali</a:t>
                      </a: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500" b="1" dirty="0">
                          <a:latin typeface="Calibri"/>
                          <a:ea typeface="Calibri"/>
                          <a:cs typeface="Times New Roman"/>
                        </a:rPr>
                        <a:t>OBIETTIVO: </a:t>
                      </a:r>
                      <a:r>
                        <a:rPr lang="it-IT" sz="500" dirty="0">
                          <a:latin typeface="Calibri"/>
                          <a:ea typeface="Calibri"/>
                          <a:cs typeface="Times New Roman"/>
                        </a:rPr>
                        <a:t>acquistare 5 prodotti</a:t>
                      </a: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500" b="1" dirty="0">
                          <a:latin typeface="Calibri"/>
                          <a:ea typeface="Calibri"/>
                          <a:cs typeface="Times New Roman"/>
                        </a:rPr>
                        <a:t>ISTRUZIONE</a:t>
                      </a:r>
                      <a:r>
                        <a:rPr lang="it-IT" sz="500" dirty="0">
                          <a:latin typeface="Calibri"/>
                          <a:ea typeface="Calibri"/>
                          <a:cs typeface="Times New Roman"/>
                        </a:rPr>
                        <a:t>: devi fare la spesa e comprare i 5 prodotti che trovi nella lista</a:t>
                      </a: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500" b="1" dirty="0">
                          <a:latin typeface="Calibri"/>
                          <a:ea typeface="Calibri"/>
                          <a:cs typeface="Times New Roman"/>
                        </a:rPr>
                        <a:t>METODO </a:t>
                      </a:r>
                      <a:r>
                        <a:rPr lang="it-IT" sz="500" b="1" dirty="0" err="1">
                          <a:latin typeface="Calibri"/>
                          <a:ea typeface="Calibri"/>
                          <a:cs typeface="Times New Roman"/>
                        </a:rPr>
                        <a:t>D’INSEGNAMENTO</a:t>
                      </a:r>
                      <a:r>
                        <a:rPr lang="it-IT" sz="500" b="1" dirty="0">
                          <a:latin typeface="Calibri"/>
                          <a:ea typeface="Calibri"/>
                          <a:cs typeface="Times New Roman"/>
                        </a:rPr>
                        <a:t>: </a:t>
                      </a:r>
                      <a:r>
                        <a:rPr lang="it-IT" sz="500" dirty="0">
                          <a:latin typeface="Calibri"/>
                          <a:ea typeface="Calibri"/>
                          <a:cs typeface="Times New Roman"/>
                        </a:rPr>
                        <a:t>concatenamento retrogrado</a:t>
                      </a:r>
                    </a:p>
                  </a:txBody>
                  <a:tcPr marL="33440" marR="3344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</a:tr>
              <a:tr h="74184">
                <a:tc rowSpan="2">
                  <a:txBody>
                    <a:bodyPr/>
                    <a:lstStyle/>
                    <a:p>
                      <a:pPr marL="71755" marR="71755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500" b="1">
                          <a:latin typeface="Calibri"/>
                          <a:ea typeface="Calibri"/>
                          <a:cs typeface="Times New Roman"/>
                        </a:rPr>
                        <a:t>Step</a:t>
                      </a:r>
                      <a:endParaRPr lang="it-IT" sz="5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3440" marR="33440" marT="0" marB="0" vert="vert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it-IT" sz="50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500" b="1">
                          <a:latin typeface="Calibri"/>
                          <a:ea typeface="Calibri"/>
                          <a:cs typeface="Times New Roman"/>
                        </a:rPr>
                        <a:t>Componenti abilità</a:t>
                      </a:r>
                      <a:endParaRPr lang="it-IT" sz="5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3440" marR="3344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500" b="1" dirty="0">
                          <a:latin typeface="Calibri"/>
                          <a:ea typeface="Calibri"/>
                          <a:cs typeface="Times New Roman"/>
                        </a:rPr>
                        <a:t>Data</a:t>
                      </a:r>
                      <a:endParaRPr lang="it-IT" sz="5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3440" marR="3344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</a:tr>
              <a:tr h="95326"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it-IT" sz="5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3440" marR="3344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it-IT" sz="5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3440" marR="3344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it-IT" sz="5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3440" marR="3344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9021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500">
                          <a:latin typeface="Calibri"/>
                          <a:ea typeface="Calibri"/>
                          <a:cs typeface="Times New Roman"/>
                        </a:rPr>
                        <a:t>1</a:t>
                      </a:r>
                    </a:p>
                  </a:txBody>
                  <a:tcPr marL="33440" marR="3344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600" baseline="0">
                          <a:latin typeface="Calibri"/>
                          <a:ea typeface="Calibri"/>
                          <a:cs typeface="Times New Roman"/>
                        </a:rPr>
                        <a:t>Legge la lista della spesa</a:t>
                      </a:r>
                    </a:p>
                  </a:txBody>
                  <a:tcPr marL="33440" marR="3344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it-IT" sz="5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3440" marR="3344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it-IT" sz="5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3440" marR="3344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it-IT" sz="5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3440" marR="3344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0538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500">
                          <a:latin typeface="Calibri"/>
                          <a:ea typeface="Calibri"/>
                          <a:cs typeface="Times New Roman"/>
                        </a:rPr>
                        <a:t>2</a:t>
                      </a:r>
                    </a:p>
                  </a:txBody>
                  <a:tcPr marL="33440" marR="3344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600" baseline="0">
                          <a:latin typeface="Calibri"/>
                          <a:ea typeface="Calibri"/>
                          <a:cs typeface="Times New Roman"/>
                        </a:rPr>
                        <a:t>Prende e porta con se la lista</a:t>
                      </a:r>
                    </a:p>
                  </a:txBody>
                  <a:tcPr marL="33440" marR="3344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it-IT" sz="5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3440" marR="3344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it-IT" sz="5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3440" marR="3344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it-IT" sz="5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3440" marR="3344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8042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500">
                          <a:latin typeface="Calibri"/>
                          <a:ea typeface="Calibri"/>
                          <a:cs typeface="Times New Roman"/>
                        </a:rPr>
                        <a:t>3</a:t>
                      </a:r>
                    </a:p>
                  </a:txBody>
                  <a:tcPr marL="33440" marR="3344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600" baseline="0">
                          <a:latin typeface="Calibri"/>
                          <a:ea typeface="Calibri"/>
                          <a:cs typeface="Times New Roman"/>
                        </a:rPr>
                        <a:t>Prende i soldi necessari e li porta con sé</a:t>
                      </a:r>
                    </a:p>
                  </a:txBody>
                  <a:tcPr marL="33440" marR="3344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it-IT" sz="5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3440" marR="3344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it-IT" sz="5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3440" marR="3344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it-IT" sz="5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3440" marR="3344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9021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500" dirty="0">
                          <a:latin typeface="Calibri"/>
                          <a:ea typeface="Calibri"/>
                          <a:cs typeface="Times New Roman"/>
                        </a:rPr>
                        <a:t>4</a:t>
                      </a:r>
                    </a:p>
                  </a:txBody>
                  <a:tcPr marL="33440" marR="3344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600" baseline="0">
                          <a:latin typeface="Calibri"/>
                          <a:ea typeface="Calibri"/>
                          <a:cs typeface="Times New Roman"/>
                        </a:rPr>
                        <a:t>Prende il carrello/cestino</a:t>
                      </a:r>
                    </a:p>
                  </a:txBody>
                  <a:tcPr marL="33440" marR="3344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it-IT" sz="5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3440" marR="3344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it-IT" sz="5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3440" marR="3344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it-IT" sz="5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3440" marR="3344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0538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500" dirty="0">
                          <a:latin typeface="Calibri"/>
                          <a:ea typeface="Calibri"/>
                          <a:cs typeface="Times New Roman"/>
                        </a:rPr>
                        <a:t>5</a:t>
                      </a:r>
                    </a:p>
                  </a:txBody>
                  <a:tcPr marL="33440" marR="3344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600" baseline="0">
                          <a:latin typeface="Calibri"/>
                          <a:ea typeface="Calibri"/>
                          <a:cs typeface="Times New Roman"/>
                        </a:rPr>
                        <a:t>Arriva agli scaffali dei prodotti</a:t>
                      </a:r>
                    </a:p>
                  </a:txBody>
                  <a:tcPr marL="33440" marR="3344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it-IT" sz="5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3440" marR="3344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it-IT" sz="5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3440" marR="3344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it-IT" sz="5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3440" marR="3344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8042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500" dirty="0">
                          <a:latin typeface="Calibri"/>
                          <a:ea typeface="Calibri"/>
                          <a:cs typeface="Times New Roman"/>
                        </a:rPr>
                        <a:t>6</a:t>
                      </a:r>
                    </a:p>
                  </a:txBody>
                  <a:tcPr marL="33440" marR="3344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600" baseline="0" dirty="0">
                          <a:latin typeface="Calibri"/>
                          <a:ea typeface="Calibri"/>
                          <a:cs typeface="Times New Roman"/>
                        </a:rPr>
                        <a:t>Prende il primo prodotto e lo infila nel cestino</a:t>
                      </a:r>
                    </a:p>
                  </a:txBody>
                  <a:tcPr marL="33440" marR="3344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it-IT" sz="5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3440" marR="3344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it-IT" sz="5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3440" marR="3344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it-IT" sz="5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3440" marR="3344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0267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500" dirty="0">
                          <a:latin typeface="Calibri"/>
                          <a:ea typeface="Calibri"/>
                          <a:cs typeface="Times New Roman"/>
                        </a:rPr>
                        <a:t>7</a:t>
                      </a:r>
                    </a:p>
                  </a:txBody>
                  <a:tcPr marL="33440" marR="3344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it-IT" sz="600" baseline="0">
                          <a:latin typeface="Calibri"/>
                          <a:ea typeface="Times New Roman"/>
                          <a:cs typeface="Times New Roman"/>
                        </a:rPr>
                        <a:t>Prende il secondo prodotto e lo infila nel cestino</a:t>
                      </a:r>
                    </a:p>
                  </a:txBody>
                  <a:tcPr marL="33440" marR="3344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it-IT" sz="5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3440" marR="3344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it-IT" sz="5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3440" marR="3344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it-IT" sz="5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3440" marR="3344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4819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500" dirty="0">
                          <a:latin typeface="Calibri"/>
                          <a:ea typeface="Calibri"/>
                          <a:cs typeface="Times New Roman"/>
                        </a:rPr>
                        <a:t>8</a:t>
                      </a:r>
                    </a:p>
                  </a:txBody>
                  <a:tcPr marL="33440" marR="3344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it-IT" sz="600" baseline="0">
                          <a:latin typeface="Calibri"/>
                          <a:ea typeface="Times New Roman"/>
                          <a:cs typeface="Times New Roman"/>
                        </a:rPr>
                        <a:t>Prende il terzo prodotto e lo infila nel cestino</a:t>
                      </a:r>
                    </a:p>
                  </a:txBody>
                  <a:tcPr marL="33440" marR="3344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it-IT" sz="5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3440" marR="3344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it-IT" sz="5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3440" marR="3344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it-IT" sz="5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3440" marR="3344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4819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500" dirty="0">
                          <a:latin typeface="Calibri"/>
                          <a:ea typeface="Calibri"/>
                          <a:cs typeface="Times New Roman"/>
                        </a:rPr>
                        <a:t>9</a:t>
                      </a:r>
                    </a:p>
                  </a:txBody>
                  <a:tcPr marL="33440" marR="3344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it-IT" sz="600" baseline="0">
                          <a:latin typeface="Calibri"/>
                          <a:ea typeface="Times New Roman"/>
                          <a:cs typeface="Times New Roman"/>
                        </a:rPr>
                        <a:t>Prende il quarto prodotto e lo infila nel cestino</a:t>
                      </a:r>
                    </a:p>
                  </a:txBody>
                  <a:tcPr marL="33440" marR="3344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it-IT" sz="5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3440" marR="3344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it-IT" sz="5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3440" marR="3344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it-IT" sz="5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3440" marR="3344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4819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500">
                          <a:latin typeface="Calibri"/>
                          <a:ea typeface="Calibri"/>
                          <a:cs typeface="Times New Roman"/>
                        </a:rPr>
                        <a:t>10</a:t>
                      </a:r>
                    </a:p>
                  </a:txBody>
                  <a:tcPr marL="33440" marR="3344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it-IT" sz="600" baseline="0">
                          <a:latin typeface="Calibri"/>
                          <a:ea typeface="Times New Roman"/>
                          <a:cs typeface="Times New Roman"/>
                        </a:rPr>
                        <a:t>Prende il quinto prodotto e lo infila nel cestino</a:t>
                      </a:r>
                    </a:p>
                  </a:txBody>
                  <a:tcPr marL="33440" marR="3344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it-IT" sz="5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3440" marR="3344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it-IT" sz="5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3440" marR="3344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it-IT" sz="5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3440" marR="3344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4014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500">
                          <a:latin typeface="Calibri"/>
                          <a:ea typeface="Calibri"/>
                          <a:cs typeface="Times New Roman"/>
                        </a:rPr>
                        <a:t>11</a:t>
                      </a:r>
                    </a:p>
                  </a:txBody>
                  <a:tcPr marL="33440" marR="3344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600" baseline="0">
                          <a:latin typeface="Calibri"/>
                          <a:ea typeface="Calibri"/>
                          <a:cs typeface="Times New Roman"/>
                        </a:rPr>
                        <a:t>Va alla cassa</a:t>
                      </a:r>
                    </a:p>
                  </a:txBody>
                  <a:tcPr marL="33440" marR="3344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it-IT" sz="5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3440" marR="3344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it-IT" sz="5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3440" marR="3344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it-IT" sz="5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3440" marR="3344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4014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500">
                          <a:latin typeface="Calibri"/>
                          <a:ea typeface="Calibri"/>
                          <a:cs typeface="Times New Roman"/>
                        </a:rPr>
                        <a:t>12</a:t>
                      </a:r>
                    </a:p>
                  </a:txBody>
                  <a:tcPr marL="33440" marR="3344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600" baseline="0">
                          <a:latin typeface="Calibri"/>
                          <a:ea typeface="Calibri"/>
                          <a:cs typeface="Times New Roman"/>
                        </a:rPr>
                        <a:t>Attende il conto</a:t>
                      </a:r>
                    </a:p>
                  </a:txBody>
                  <a:tcPr marL="33440" marR="3344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it-IT" sz="5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3440" marR="3344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it-IT" sz="5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3440" marR="3344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it-IT" sz="5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3440" marR="3344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4014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500">
                          <a:latin typeface="Calibri"/>
                          <a:ea typeface="Calibri"/>
                          <a:cs typeface="Times New Roman"/>
                        </a:rPr>
                        <a:t>13</a:t>
                      </a:r>
                    </a:p>
                  </a:txBody>
                  <a:tcPr marL="33440" marR="3344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600" baseline="0">
                          <a:latin typeface="Calibri"/>
                          <a:ea typeface="Calibri"/>
                          <a:cs typeface="Times New Roman"/>
                        </a:rPr>
                        <a:t>Paga</a:t>
                      </a:r>
                    </a:p>
                  </a:txBody>
                  <a:tcPr marL="33440" marR="3344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it-IT" sz="5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3440" marR="3344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it-IT" sz="5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3440" marR="3344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it-IT" sz="5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3440" marR="3344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4014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500">
                          <a:latin typeface="Calibri"/>
                          <a:ea typeface="Calibri"/>
                          <a:cs typeface="Times New Roman"/>
                        </a:rPr>
                        <a:t>14</a:t>
                      </a:r>
                    </a:p>
                  </a:txBody>
                  <a:tcPr marL="33440" marR="3344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600" baseline="0">
                          <a:latin typeface="Calibri"/>
                          <a:ea typeface="Calibri"/>
                          <a:cs typeface="Times New Roman"/>
                        </a:rPr>
                        <a:t>Attende il resto</a:t>
                      </a:r>
                    </a:p>
                  </a:txBody>
                  <a:tcPr marL="33440" marR="3344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it-IT" sz="5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3440" marR="3344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it-IT" sz="5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3440" marR="3344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it-IT" sz="5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3440" marR="3344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4014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500">
                          <a:latin typeface="Calibri"/>
                          <a:ea typeface="Calibri"/>
                          <a:cs typeface="Times New Roman"/>
                        </a:rPr>
                        <a:t>15</a:t>
                      </a:r>
                    </a:p>
                  </a:txBody>
                  <a:tcPr marL="33440" marR="3344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600" baseline="0" dirty="0">
                          <a:latin typeface="Calibri"/>
                          <a:ea typeface="Calibri"/>
                          <a:cs typeface="Times New Roman"/>
                        </a:rPr>
                        <a:t>Mette i prodotti nella busta</a:t>
                      </a:r>
                    </a:p>
                  </a:txBody>
                  <a:tcPr marL="33440" marR="3344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it-IT" sz="5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3440" marR="3344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it-IT" sz="5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3440" marR="3344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it-IT" sz="5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3440" marR="3344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4014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500">
                          <a:latin typeface="Calibri"/>
                          <a:ea typeface="Calibri"/>
                          <a:cs typeface="Times New Roman"/>
                        </a:rPr>
                        <a:t>16</a:t>
                      </a:r>
                    </a:p>
                  </a:txBody>
                  <a:tcPr marL="33440" marR="3344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600" baseline="0" dirty="0">
                          <a:latin typeface="Calibri"/>
                          <a:ea typeface="Calibri"/>
                          <a:cs typeface="Times New Roman"/>
                        </a:rPr>
                        <a:t>Posa il cestino</a:t>
                      </a:r>
                    </a:p>
                  </a:txBody>
                  <a:tcPr marL="33440" marR="3344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it-IT" sz="5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3440" marR="3344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it-IT" sz="5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3440" marR="3344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it-IT" sz="5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3440" marR="3344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4184">
                <a:tc gridSpan="2"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500" b="1">
                          <a:latin typeface="Calibri"/>
                          <a:ea typeface="Calibri"/>
                          <a:cs typeface="Times New Roman"/>
                        </a:rPr>
                        <a:t>TEMPO</a:t>
                      </a:r>
                      <a:endParaRPr lang="it-IT" sz="5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3440" marR="3344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it-IT" sz="5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3440" marR="3344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it-IT" sz="5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3440" marR="3344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it-IT" sz="5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3440" marR="3344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olo 3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704832"/>
          </a:xfrm>
        </p:spPr>
        <p:txBody>
          <a:bodyPr>
            <a:normAutofit/>
          </a:bodyPr>
          <a:lstStyle/>
          <a:p>
            <a:pPr algn="ctr"/>
            <a:r>
              <a:rPr lang="en-US" smtClean="0">
                <a:latin typeface="Arial Rounded MT Bold" pitchFamily="34" charset="0"/>
              </a:rPr>
              <a:t>Rilevanza</a:t>
            </a:r>
            <a:endParaRPr lang="it-IT" dirty="0">
              <a:latin typeface="Arial Rounded MT Bold" pitchFamily="34" charset="0"/>
            </a:endParaRPr>
          </a:p>
        </p:txBody>
      </p:sp>
      <p:sp>
        <p:nvSpPr>
          <p:cNvPr id="2" name="Segnaposto numero diapositiva 1"/>
          <p:cNvSpPr>
            <a:spLocks noGrp="1"/>
          </p:cNvSpPr>
          <p:nvPr>
            <p:ph type="sldNum" sz="quarter" idx="12"/>
          </p:nvPr>
        </p:nvSpPr>
        <p:spPr>
          <a:xfrm>
            <a:off x="642910" y="6492240"/>
            <a:ext cx="1981200" cy="365760"/>
          </a:xfrm>
        </p:spPr>
        <p:txBody>
          <a:bodyPr/>
          <a:lstStyle/>
          <a:p>
            <a:fld id="{5BF16100-B8A3-4576-9DD2-C1BF33AC416A}" type="slidenum">
              <a:rPr lang="it-IT" smtClean="0"/>
              <a:pPr/>
              <a:t>6</a:t>
            </a:fld>
            <a:endParaRPr lang="it-IT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duotone>
              <a:schemeClr val="accent1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1214414" y="1285860"/>
            <a:ext cx="6929486" cy="46500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8" name="Immagine 7">
            <a:extLst>
              <a:ext uri="{FF2B5EF4-FFF2-40B4-BE49-F238E27FC236}">
                <a16:creationId xmlns:a16="http://schemas.microsoft.com/office/drawing/2014/main" xmlns="" id="{791946C2-BB5F-4C64-AA38-7E1387141F5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199018" y="6281936"/>
            <a:ext cx="944982" cy="576064"/>
          </a:xfrm>
          <a:prstGeom prst="rect">
            <a:avLst/>
          </a:prstGeom>
        </p:spPr>
      </p:pic>
      <p:sp>
        <p:nvSpPr>
          <p:cNvPr id="6" name="Rettangolo 5"/>
          <p:cNvSpPr/>
          <p:nvPr/>
        </p:nvSpPr>
        <p:spPr>
          <a:xfrm>
            <a:off x="1214414" y="6000769"/>
            <a:ext cx="7085037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050" dirty="0" smtClean="0">
                <a:solidFill>
                  <a:srgbClr val="464653"/>
                </a:solidFill>
                <a:latin typeface="Arial Rounded MT Bold" pitchFamily="34" charset="0"/>
                <a:ea typeface="+mj-ea"/>
                <a:cs typeface="+mj-cs"/>
              </a:rPr>
              <a:t>World Alzheimer Report 2015- The global impact of dementia: an analysis of prevalence, incidence, cost and trends</a:t>
            </a:r>
            <a:endParaRPr lang="it-IT" sz="1050" dirty="0"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it-IT" dirty="0" smtClean="0">
                <a:latin typeface="Arial Rounded MT Bold" pitchFamily="34" charset="0"/>
              </a:rPr>
              <a:t>Rilevanza</a:t>
            </a:r>
            <a:endParaRPr lang="it-IT" dirty="0">
              <a:latin typeface="Arial Rounded MT Bold" pitchFamily="34" charset="0"/>
            </a:endParaRPr>
          </a:p>
        </p:txBody>
      </p:sp>
      <p:sp>
        <p:nvSpPr>
          <p:cNvPr id="3" name="Segnaposto numero diapositiva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F16100-B8A3-4576-9DD2-C1BF33AC416A}" type="slidenum">
              <a:rPr lang="it-IT" smtClean="0"/>
              <a:pPr/>
              <a:t>7</a:t>
            </a:fld>
            <a:endParaRPr lang="it-IT" dirty="0"/>
          </a:p>
        </p:txBody>
      </p:sp>
      <p:graphicFrame>
        <p:nvGraphicFramePr>
          <p:cNvPr id="5" name="Segnaposto contenuto 4"/>
          <p:cNvGraphicFramePr>
            <a:graphicFrameLocks noGrp="1"/>
          </p:cNvGraphicFramePr>
          <p:nvPr>
            <p:ph sz="quarter" idx="1"/>
          </p:nvPr>
        </p:nvGraphicFramePr>
        <p:xfrm>
          <a:off x="457200" y="1219200"/>
          <a:ext cx="8229600" cy="49371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8" name="Freccia a destra 7"/>
          <p:cNvSpPr/>
          <p:nvPr/>
        </p:nvSpPr>
        <p:spPr>
          <a:xfrm>
            <a:off x="4357686" y="3714752"/>
            <a:ext cx="714380" cy="71438"/>
          </a:xfrm>
          <a:prstGeom prst="rightArrow">
            <a:avLst/>
          </a:prstGeom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>
              <a:solidFill>
                <a:srgbClr val="002060"/>
              </a:solidFill>
            </a:endParaRPr>
          </a:p>
        </p:txBody>
      </p:sp>
      <p:pic>
        <p:nvPicPr>
          <p:cNvPr id="9" name="Immagine 8">
            <a:extLst>
              <a:ext uri="{FF2B5EF4-FFF2-40B4-BE49-F238E27FC236}">
                <a16:creationId xmlns:a16="http://schemas.microsoft.com/office/drawing/2014/main" xmlns="" id="{EA2CF21B-2473-47DD-8448-E2C8B4975DB8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058861" y="6146046"/>
            <a:ext cx="944982" cy="57606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it-IT" sz="1800" dirty="0" smtClean="0">
                <a:latin typeface="Arial Rounded MT Bold" pitchFamily="34" charset="0"/>
              </a:rPr>
              <a:t>Risultati di uno studio preliminare condotto presso il reparto di riabilitazione del dipartimento per l’involuzione cerebrale del nostro istituto</a:t>
            </a:r>
            <a:endParaRPr lang="it-IT" sz="1800" dirty="0">
              <a:latin typeface="Arial Rounded MT Bold" pitchFamily="34" charset="0"/>
            </a:endParaRPr>
          </a:p>
        </p:txBody>
      </p:sp>
      <p:sp>
        <p:nvSpPr>
          <p:cNvPr id="3" name="Segnaposto numero diapositiva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F16100-B8A3-4576-9DD2-C1BF33AC416A}" type="slidenum">
              <a:rPr lang="it-IT" smtClean="0"/>
              <a:pPr/>
              <a:t>8</a:t>
            </a:fld>
            <a:endParaRPr lang="it-IT"/>
          </a:p>
        </p:txBody>
      </p:sp>
      <p:sp>
        <p:nvSpPr>
          <p:cNvPr id="4" name="Segnaposto contenuto 3"/>
          <p:cNvSpPr>
            <a:spLocks noGrp="1"/>
          </p:cNvSpPr>
          <p:nvPr>
            <p:ph sz="quarter" idx="1"/>
          </p:nvPr>
        </p:nvSpPr>
        <p:spPr>
          <a:xfrm>
            <a:off x="457200" y="1571612"/>
            <a:ext cx="4041648" cy="4585348"/>
          </a:xfrm>
        </p:spPr>
        <p:txBody>
          <a:bodyPr>
            <a:normAutofit/>
          </a:bodyPr>
          <a:lstStyle/>
          <a:p>
            <a:r>
              <a:rPr lang="it-IT" sz="1900" dirty="0" smtClean="0"/>
              <a:t>15 pazienti con disturbi cognitivi </a:t>
            </a:r>
            <a:r>
              <a:rPr lang="it-IT" sz="1900" dirty="0" err="1" smtClean="0"/>
              <a:t>m-NCD</a:t>
            </a:r>
            <a:r>
              <a:rPr lang="it-IT" sz="1900" dirty="0" smtClean="0"/>
              <a:t> e M-NCD</a:t>
            </a:r>
          </a:p>
          <a:p>
            <a:pPr lvl="1"/>
            <a:r>
              <a:rPr lang="it-IT" sz="1900" dirty="0" smtClean="0">
                <a:solidFill>
                  <a:schemeClr val="tx1"/>
                </a:solidFill>
              </a:rPr>
              <a:t>6 gruppo sperimentale (EG)- training virtuale + intervento di stimolazione cognitiva; 9 gruppo controllo (CG) - intervento di stimolazione cognitiva</a:t>
            </a:r>
          </a:p>
          <a:p>
            <a:r>
              <a:rPr lang="it-IT" sz="1900" dirty="0" smtClean="0"/>
              <a:t>4 </a:t>
            </a:r>
            <a:r>
              <a:rPr lang="it-IT" sz="1900" dirty="0" err="1" smtClean="0"/>
              <a:t>app</a:t>
            </a:r>
            <a:r>
              <a:rPr lang="it-IT" sz="1900" dirty="0" smtClean="0"/>
              <a:t> su TV </a:t>
            </a:r>
            <a:r>
              <a:rPr lang="it-IT" sz="1900" dirty="0" err="1" smtClean="0"/>
              <a:t>touch</a:t>
            </a:r>
            <a:r>
              <a:rPr lang="it-IT" sz="1900" dirty="0" smtClean="0"/>
              <a:t> </a:t>
            </a:r>
          </a:p>
          <a:p>
            <a:pPr lvl="1"/>
            <a:r>
              <a:rPr lang="it-IT" sz="1900" dirty="0" smtClean="0">
                <a:solidFill>
                  <a:schemeClr val="tx1"/>
                </a:solidFill>
              </a:rPr>
              <a:t>Informazioni</a:t>
            </a:r>
          </a:p>
          <a:p>
            <a:pPr lvl="1"/>
            <a:r>
              <a:rPr lang="it-IT" sz="1900" dirty="0" smtClean="0">
                <a:solidFill>
                  <a:schemeClr val="tx1"/>
                </a:solidFill>
              </a:rPr>
              <a:t>Fare la spesa</a:t>
            </a:r>
          </a:p>
          <a:p>
            <a:pPr lvl="1"/>
            <a:r>
              <a:rPr lang="it-IT" sz="1900" dirty="0" smtClean="0">
                <a:solidFill>
                  <a:schemeClr val="tx1"/>
                </a:solidFill>
              </a:rPr>
              <a:t>Prendere le medicine</a:t>
            </a:r>
          </a:p>
          <a:p>
            <a:pPr lvl="1"/>
            <a:r>
              <a:rPr lang="it-IT" sz="1900" dirty="0" smtClean="0">
                <a:solidFill>
                  <a:schemeClr val="tx1"/>
                </a:solidFill>
              </a:rPr>
              <a:t>Preparare la valigia</a:t>
            </a:r>
          </a:p>
          <a:p>
            <a:r>
              <a:rPr lang="it-IT" sz="1900" dirty="0" smtClean="0"/>
              <a:t>10 sessioni di training </a:t>
            </a:r>
          </a:p>
          <a:p>
            <a:pPr lvl="1">
              <a:buNone/>
            </a:pPr>
            <a:endParaRPr lang="it-IT" dirty="0" smtClean="0"/>
          </a:p>
        </p:txBody>
      </p:sp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572132" y="3429000"/>
            <a:ext cx="2000264" cy="26432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8" name="Immagine 7">
            <a:extLst>
              <a:ext uri="{FF2B5EF4-FFF2-40B4-BE49-F238E27FC236}">
                <a16:creationId xmlns:a16="http://schemas.microsoft.com/office/drawing/2014/main" xmlns="" id="{EA2CF21B-2473-47DD-8448-E2C8B4975DB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058861" y="6146046"/>
            <a:ext cx="944982" cy="576064"/>
          </a:xfrm>
          <a:prstGeom prst="rect">
            <a:avLst/>
          </a:prstGeom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929190" y="1643050"/>
            <a:ext cx="3429025" cy="14287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3900486" cy="914400"/>
          </a:xfrm>
          <a:ln>
            <a:solidFill>
              <a:schemeClr val="accent1"/>
            </a:solidFill>
          </a:ln>
        </p:spPr>
        <p:txBody>
          <a:bodyPr>
            <a:normAutofit/>
          </a:bodyPr>
          <a:lstStyle/>
          <a:p>
            <a:r>
              <a:rPr lang="it-IT" sz="2400" dirty="0" smtClean="0">
                <a:latin typeface="Arial Rounded MT Bold" pitchFamily="34" charset="0"/>
              </a:rPr>
              <a:t>Risultati: Prove in vivo</a:t>
            </a:r>
            <a:endParaRPr lang="it-IT" sz="2400" dirty="0">
              <a:latin typeface="Arial Rounded MT Bold" pitchFamily="34" charset="0"/>
            </a:endParaRPr>
          </a:p>
        </p:txBody>
      </p:sp>
      <p:sp>
        <p:nvSpPr>
          <p:cNvPr id="3" name="Segnaposto numero diapositiva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F16100-B8A3-4576-9DD2-C1BF33AC416A}" type="slidenum">
              <a:rPr lang="it-IT" smtClean="0"/>
              <a:pPr/>
              <a:t>9</a:t>
            </a:fld>
            <a:endParaRPr lang="it-IT"/>
          </a:p>
        </p:txBody>
      </p:sp>
      <p:pic>
        <p:nvPicPr>
          <p:cNvPr id="6" name="Picture 2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91940" y="1219200"/>
            <a:ext cx="3972294" cy="4937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074" name="Picture 2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43438" y="1428736"/>
            <a:ext cx="4041775" cy="44291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0" name="Titolo 1"/>
          <p:cNvSpPr txBox="1">
            <a:spLocks/>
          </p:cNvSpPr>
          <p:nvPr/>
        </p:nvSpPr>
        <p:spPr>
          <a:xfrm>
            <a:off x="4714876" y="214290"/>
            <a:ext cx="3900486" cy="914400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 vert="horz" anchor="b" anchorCtr="0">
            <a:normAutofit fontScale="97500"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it-IT" sz="1600" dirty="0" smtClean="0">
                <a:solidFill>
                  <a:schemeClr val="tx2"/>
                </a:solidFill>
                <a:latin typeface="Arial Rounded MT Bold" pitchFamily="34" charset="0"/>
                <a:ea typeface="+mj-ea"/>
                <a:cs typeface="+mj-cs"/>
              </a:rPr>
              <a:t>Percentuali di risposte corrette, errori , risposte mancanti e </a:t>
            </a:r>
            <a:r>
              <a:rPr lang="it-IT" sz="1600" dirty="0" err="1" smtClean="0">
                <a:solidFill>
                  <a:schemeClr val="tx2"/>
                </a:solidFill>
                <a:latin typeface="Arial Rounded MT Bold" pitchFamily="34" charset="0"/>
                <a:ea typeface="+mj-ea"/>
                <a:cs typeface="+mj-cs"/>
              </a:rPr>
              <a:t>prompt</a:t>
            </a:r>
            <a:r>
              <a:rPr lang="it-IT" sz="1600" dirty="0" smtClean="0">
                <a:solidFill>
                  <a:schemeClr val="tx2"/>
                </a:solidFill>
                <a:latin typeface="Arial Rounded MT Bold" pitchFamily="34" charset="0"/>
                <a:ea typeface="+mj-ea"/>
                <a:cs typeface="+mj-cs"/>
              </a:rPr>
              <a:t> durante le sessioni di training</a:t>
            </a:r>
            <a:endParaRPr kumimoji="0" lang="it-IT" sz="1600" b="0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Arial Rounded MT Bold" pitchFamily="34" charset="0"/>
              <a:ea typeface="+mj-ea"/>
              <a:cs typeface="+mj-cs"/>
            </a:endParaRPr>
          </a:p>
        </p:txBody>
      </p:sp>
      <p:pic>
        <p:nvPicPr>
          <p:cNvPr id="7" name="Immagine 6">
            <a:extLst>
              <a:ext uri="{FF2B5EF4-FFF2-40B4-BE49-F238E27FC236}">
                <a16:creationId xmlns:a16="http://schemas.microsoft.com/office/drawing/2014/main" xmlns="" id="{EA2CF21B-2473-47DD-8448-E2C8B4975DB8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058861" y="6146046"/>
            <a:ext cx="944982" cy="57606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it-IT" dirty="0"/>
          </a:p>
          <a:p>
            <a:endParaRPr lang="it-IT" dirty="0"/>
          </a:p>
          <a:p>
            <a:endParaRPr lang="it-IT" dirty="0"/>
          </a:p>
          <a:p>
            <a:endParaRPr lang="it-IT" dirty="0"/>
          </a:p>
          <a:p>
            <a:pPr marL="0" indent="0" algn="ctr">
              <a:buNone/>
            </a:pPr>
            <a:r>
              <a:rPr lang="it-IT" sz="4400" dirty="0">
                <a:latin typeface="Lato Regular"/>
              </a:rPr>
              <a:t>Grazie !</a:t>
            </a:r>
          </a:p>
        </p:txBody>
      </p:sp>
      <p:sp>
        <p:nvSpPr>
          <p:cNvPr id="2" name="Segnaposto numero diapositiva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F16100-B8A3-4576-9DD2-C1BF33AC416A}" type="slidenum">
              <a:rPr lang="it-IT" smtClean="0">
                <a:latin typeface="Lato Regular"/>
              </a:rPr>
              <a:pPr/>
              <a:t>10</a:t>
            </a:fld>
            <a:endParaRPr lang="it-IT" dirty="0">
              <a:latin typeface="Lato Regular"/>
            </a:endParaRPr>
          </a:p>
        </p:txBody>
      </p:sp>
      <p:pic>
        <p:nvPicPr>
          <p:cNvPr id="4" name="Immagine 3">
            <a:extLst>
              <a:ext uri="{FF2B5EF4-FFF2-40B4-BE49-F238E27FC236}">
                <a16:creationId xmlns:a16="http://schemas.microsoft.com/office/drawing/2014/main" xmlns="" id="{720AC771-2714-4752-BE7B-FA1C534D84D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058861" y="6146046"/>
            <a:ext cx="944982" cy="576064"/>
          </a:xfrm>
          <a:prstGeom prst="rect">
            <a:avLst/>
          </a:prstGeom>
        </p:spPr>
      </p:pic>
      <p:sp>
        <p:nvSpPr>
          <p:cNvPr id="1026" name="AutoShape 2" descr="https://euc-powerpoint.officeapps.live.com/pods/GetClipboardImage.ashx?Id=6a9c585b-d6dc-42d8-955d-809e00b5539b&amp;DC=GEU9&amp;pkey=f14b6298-592e-4a54-bb44-834d084cfcae&amp;wdoverrides=GetClipboardImageEnabled:true"/>
          <p:cNvSpPr>
            <a:spLocks noChangeAspect="1" noChangeArrowheads="1"/>
          </p:cNvSpPr>
          <p:nvPr/>
        </p:nvSpPr>
        <p:spPr bwMode="auto">
          <a:xfrm>
            <a:off x="2190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t-IT"/>
          </a:p>
        </p:txBody>
      </p:sp>
      <p:pic>
        <p:nvPicPr>
          <p:cNvPr id="6" name="Immagine 5" descr="z - logo licenza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857620" y="5715016"/>
            <a:ext cx="1219200" cy="4286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03291196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atellite">
  <a:themeElements>
    <a:clrScheme name="Satellite">
      <a:dk1>
        <a:sysClr val="windowText" lastClr="000000"/>
      </a:dk1>
      <a:lt1>
        <a:sysClr val="window" lastClr="FFFFFF"/>
      </a:lt1>
      <a:dk2>
        <a:srgbClr val="464653"/>
      </a:dk2>
      <a:lt2>
        <a:srgbClr val="DDE9EC"/>
      </a:lt2>
      <a:accent1>
        <a:srgbClr val="727CA3"/>
      </a:accent1>
      <a:accent2>
        <a:srgbClr val="9FB8CD"/>
      </a:accent2>
      <a:accent3>
        <a:srgbClr val="D2DA7A"/>
      </a:accent3>
      <a:accent4>
        <a:srgbClr val="FADA7A"/>
      </a:accent4>
      <a:accent5>
        <a:srgbClr val="B88472"/>
      </a:accent5>
      <a:accent6>
        <a:srgbClr val="8E736A"/>
      </a:accent6>
      <a:hlink>
        <a:srgbClr val="B292CA"/>
      </a:hlink>
      <a:folHlink>
        <a:srgbClr val="6B5680"/>
      </a:folHlink>
    </a:clrScheme>
    <a:fontScheme name="Satellite">
      <a:majorFont>
        <a:latin typeface="Bookman Old Style"/>
        <a:ea typeface=""/>
        <a:cs typeface=""/>
        <a:font script="Grek" typeface="Cambria"/>
        <a:font script="Cyrl" typeface="Cambria"/>
        <a:font script="Jpan" typeface="HG明朝E"/>
        <a:font script="Hang" typeface="돋움"/>
        <a:font script="Hans" typeface="宋体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ill Sans MT"/>
        <a:ea typeface=""/>
        <a:cs typeface=""/>
        <a:font script="Grek" typeface="Calibri"/>
        <a:font script="Cyrl" typeface="Calibri"/>
        <a:font script="Jpan" typeface="ＭＳ Ｐゴシック"/>
        <a:font script="Hang" typeface="맑은 고딕"/>
        <a:font script="Hans" typeface="华文新魏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atellite">
      <a:fillStyleLst>
        <a:solidFill>
          <a:schemeClr val="phClr"/>
        </a:solidFill>
        <a:gradFill rotWithShape="1">
          <a:gsLst>
            <a:gs pos="0">
              <a:schemeClr val="phClr">
                <a:tint val="45000"/>
                <a:satMod val="200000"/>
              </a:schemeClr>
            </a:gs>
            <a:gs pos="30000">
              <a:schemeClr val="phClr">
                <a:tint val="61000"/>
                <a:satMod val="200000"/>
              </a:schemeClr>
            </a:gs>
            <a:gs pos="45000">
              <a:schemeClr val="phClr">
                <a:tint val="66000"/>
                <a:satMod val="200000"/>
              </a:schemeClr>
            </a:gs>
            <a:gs pos="55000">
              <a:schemeClr val="phClr">
                <a:tint val="66000"/>
                <a:satMod val="200000"/>
              </a:schemeClr>
            </a:gs>
            <a:gs pos="73000">
              <a:schemeClr val="phClr">
                <a:tint val="61000"/>
                <a:satMod val="200000"/>
              </a:schemeClr>
            </a:gs>
            <a:gs pos="100000">
              <a:schemeClr val="phClr">
                <a:tint val="45000"/>
                <a:satMod val="200000"/>
              </a:schemeClr>
            </a:gs>
          </a:gsLst>
          <a:lin ang="950000" scaled="1"/>
        </a:gradFill>
        <a:gradFill rotWithShape="1">
          <a:gsLst>
            <a:gs pos="0">
              <a:schemeClr val="phClr">
                <a:shade val="63000"/>
              </a:schemeClr>
            </a:gs>
            <a:gs pos="30000">
              <a:schemeClr val="phClr">
                <a:shade val="90000"/>
                <a:satMod val="110000"/>
              </a:schemeClr>
            </a:gs>
            <a:gs pos="45000">
              <a:schemeClr val="phClr">
                <a:shade val="100000"/>
                <a:satMod val="118000"/>
              </a:schemeClr>
            </a:gs>
            <a:gs pos="55000">
              <a:schemeClr val="phClr">
                <a:shade val="100000"/>
                <a:satMod val="118000"/>
              </a:schemeClr>
            </a:gs>
            <a:gs pos="73000">
              <a:schemeClr val="phClr">
                <a:shade val="90000"/>
                <a:satMod val="110000"/>
              </a:schemeClr>
            </a:gs>
            <a:gs pos="100000">
              <a:schemeClr val="phClr">
                <a:shade val="63000"/>
              </a:schemeClr>
            </a:gs>
          </a:gsLst>
          <a:lin ang="950000" scaled="1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430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balanced" dir="t">
              <a:rot lat="0" lon="0" rev="0"/>
            </a:lightRig>
          </a:scene3d>
          <a:sp3d prstMaterial="matte">
            <a:bevelT w="0" h="0"/>
            <a:contourClr>
              <a:schemeClr val="phClr">
                <a:tint val="100000"/>
                <a:shade val="100000"/>
                <a:hueMod val="100000"/>
                <a:satMod val="100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50000"/>
              </a:srgbClr>
            </a:outerShdw>
          </a:effectLst>
          <a:scene3d>
            <a:camera prst="orthographicFront" fov="0">
              <a:rot lat="0" lon="0" rev="0"/>
            </a:camera>
            <a:lightRig rig="soft" dir="t">
              <a:rot lat="0" lon="0" rev="2700000"/>
            </a:lightRig>
          </a:scene3d>
          <a:sp3d prstMaterial="matte">
            <a:bevelT w="50800" h="508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60000"/>
                <a:satMod val="300000"/>
              </a:schemeClr>
            </a:gs>
            <a:gs pos="30000">
              <a:schemeClr val="phClr">
                <a:shade val="80000"/>
                <a:satMod val="230000"/>
              </a:schemeClr>
            </a:gs>
            <a:gs pos="100000">
              <a:schemeClr val="phClr">
                <a:tint val="97000"/>
                <a:satMod val="22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6000"/>
                <a:satMod val="120000"/>
              </a:schemeClr>
              <a:schemeClr val="phClr">
                <a:tint val="90000"/>
              </a:schemeClr>
            </a:duotone>
          </a:blip>
          <a:tile tx="0" ty="0" sx="35000" sy="40000" flip="x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Origin</Template>
  <TotalTime>4093</TotalTime>
  <Words>766</Words>
  <Application>Microsoft Office PowerPoint</Application>
  <PresentationFormat>Presentazione su schermo (4:3)</PresentationFormat>
  <Paragraphs>120</Paragraphs>
  <Slides>10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Titoli diapositive</vt:lpstr>
      </vt:variant>
      <vt:variant>
        <vt:i4>10</vt:i4>
      </vt:variant>
    </vt:vector>
  </HeadingPairs>
  <TitlesOfParts>
    <vt:vector size="11" baseType="lpstr">
      <vt:lpstr>Satellite</vt:lpstr>
      <vt:lpstr>COREV-LAB Cognitive rehabilitation virtual reality – laboratory  Donatella Gelardi, dgelardi@oasi.en.it IRCCS OASI MARIA SS BEHAVIOUR LABS   </vt:lpstr>
      <vt:lpstr>COREV-LAB COGNITIVE REHABILITATION VIRTUAL REALITY-LABORATORY </vt:lpstr>
      <vt:lpstr>Diapositiva 3</vt:lpstr>
      <vt:lpstr>App previste</vt:lpstr>
      <vt:lpstr>Corev- Lab:  fase clinica</vt:lpstr>
      <vt:lpstr>Rilevanza</vt:lpstr>
      <vt:lpstr>Rilevanza</vt:lpstr>
      <vt:lpstr>Risultati di uno studio preliminare condotto presso il reparto di riabilitazione del dipartimento per l’involuzione cerebrale del nostro istituto</vt:lpstr>
      <vt:lpstr>Risultati: Prove in vivo</vt:lpstr>
      <vt:lpstr>Diapositiva 10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standard di PowerPoint</dc:title>
  <dc:creator>Roberto Barbera</dc:creator>
  <cp:lastModifiedBy>dgelardi</cp:lastModifiedBy>
  <cp:revision>563</cp:revision>
  <dcterms:created xsi:type="dcterms:W3CDTF">2012-02-24T14:26:31Z</dcterms:created>
  <dcterms:modified xsi:type="dcterms:W3CDTF">2021-03-26T08:30:37Z</dcterms:modified>
</cp:coreProperties>
</file>