
<file path=[Content_Types].xml><?xml version="1.0" encoding="utf-8"?>
<Types xmlns="http://schemas.openxmlformats.org/package/2006/content-types">
  <Default Extension="xml" ContentType="application/xml"/>
  <Default Extension="svg" ContentType="image/svg+xml"/>
  <Default Extension="jpeg" ContentType="image/jpeg"/>
  <Default Extension="jpg" ContentType="image/jpeg"/>
  <Default Extension="jfif" ContentType="image/jpeg"/>
  <Default Extension="xlsx" ContentType="application/vnd.openxmlformats-officedocument.spreadsheetml.sheet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4.xml" ContentType="application/vnd.openxmlformats-officedocument.presentationml.notesSlide+xml"/>
  <Override PartName="/ppt/charts/chart4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5.xml" ContentType="application/vnd.openxmlformats-officedocument.drawingml.char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1.xml" ContentType="application/vnd.ms-office.chartstyle+xml"/>
  <Override PartName="/ppt/charts/colors1.xml" ContentType="application/vnd.ms-office.chartcolorstyle+xml"/>
  <Override PartName="/ppt/charts/style2.xml" ContentType="application/vnd.ms-office.chartstyle+xml"/>
  <Override PartName="/ppt/charts/colors2.xml" ContentType="application/vnd.ms-office.chartcolorstyle+xml"/>
  <Override PartName="/ppt/charts/style3.xml" ContentType="application/vnd.ms-office.chartstyle+xml"/>
  <Override PartName="/ppt/charts/colors3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8" r:id="rId1"/>
  </p:sldMasterIdLst>
  <p:notesMasterIdLst>
    <p:notesMasterId r:id="rId15"/>
  </p:notesMasterIdLst>
  <p:sldIdLst>
    <p:sldId id="256" r:id="rId2"/>
    <p:sldId id="258" r:id="rId3"/>
    <p:sldId id="348" r:id="rId4"/>
    <p:sldId id="339" r:id="rId5"/>
    <p:sldId id="338" r:id="rId6"/>
    <p:sldId id="340" r:id="rId7"/>
    <p:sldId id="347" r:id="rId8"/>
    <p:sldId id="343" r:id="rId9"/>
    <p:sldId id="346" r:id="rId10"/>
    <p:sldId id="342" r:id="rId11"/>
    <p:sldId id="344" r:id="rId12"/>
    <p:sldId id="349" r:id="rId13"/>
    <p:sldId id="345" r:id="rId14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CA0DF"/>
    <a:srgbClr val="779EDF"/>
    <a:srgbClr val="FADA7A"/>
    <a:srgbClr val="8DB0E7"/>
    <a:srgbClr val="7D9B57"/>
    <a:srgbClr val="0D53A7"/>
    <a:srgbClr val="D61818"/>
    <a:srgbClr val="1F7CED"/>
    <a:srgbClr val="727CA3"/>
    <a:srgbClr val="16E1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22191" autoAdjust="0"/>
    <p:restoredTop sz="92933" autoAdjust="0"/>
  </p:normalViewPr>
  <p:slideViewPr>
    <p:cSldViewPr>
      <p:cViewPr varScale="1">
        <p:scale>
          <a:sx n="75" d="100"/>
          <a:sy n="75" d="100"/>
        </p:scale>
        <p:origin x="-2688" y="-12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2.xlsx"/><Relationship Id="rId2" Type="http://schemas.microsoft.com/office/2011/relationships/chartStyle" Target="style1.xml"/><Relationship Id="rId3" Type="http://schemas.microsoft.com/office/2011/relationships/chartColorStyle" Target="colors1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3.xlsx"/><Relationship Id="rId2" Type="http://schemas.microsoft.com/office/2011/relationships/chartStyle" Target="style2.xml"/><Relationship Id="rId3" Type="http://schemas.microsoft.com/office/2011/relationships/chartColorStyle" Target="colors2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5.xlsx"/><Relationship Id="rId2" Type="http://schemas.microsoft.com/office/2011/relationships/chartStyle" Target="style3.xml"/><Relationship Id="rId3" Type="http://schemas.microsoft.com/office/2011/relationships/chartColorStyle" Target="colors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050"/>
            </a:pPr>
            <a:r>
              <a:rPr lang="en-US" sz="1050" b="0" dirty="0" err="1">
                <a:effectLst/>
                <a:latin typeface="Lato Regular"/>
              </a:rPr>
              <a:t>Età</a:t>
            </a:r>
            <a:r>
              <a:rPr lang="en-US" sz="1050" b="0" dirty="0">
                <a:effectLst/>
                <a:latin typeface="Lato Regular"/>
              </a:rPr>
              <a:t> </a:t>
            </a:r>
            <a:r>
              <a:rPr lang="en-US" sz="1050" b="0" dirty="0" err="1">
                <a:effectLst/>
                <a:latin typeface="Lato Regular"/>
              </a:rPr>
              <a:t>dei</a:t>
            </a:r>
            <a:r>
              <a:rPr lang="en-US" sz="1050" b="0" dirty="0">
                <a:effectLst/>
                <a:latin typeface="Lato Regular"/>
              </a:rPr>
              <a:t> </a:t>
            </a:r>
            <a:r>
              <a:rPr lang="en-US" sz="1050" b="0" dirty="0" err="1">
                <a:effectLst/>
                <a:latin typeface="Lato Regular"/>
              </a:rPr>
              <a:t>pazienti</a:t>
            </a:r>
            <a:r>
              <a:rPr lang="en-US" sz="1050" b="0" dirty="0">
                <a:effectLst/>
                <a:latin typeface="Lato Regular"/>
              </a:rPr>
              <a:t> con </a:t>
            </a:r>
            <a:r>
              <a:rPr lang="en-US" sz="1050" b="0" dirty="0" err="1">
                <a:effectLst/>
                <a:latin typeface="Lato Regular"/>
              </a:rPr>
              <a:t>malattia</a:t>
            </a:r>
            <a:r>
              <a:rPr lang="en-US" sz="1050" b="0" dirty="0">
                <a:effectLst/>
                <a:latin typeface="Lato Regular"/>
              </a:rPr>
              <a:t> di Alzheimer </a:t>
            </a:r>
            <a:r>
              <a:rPr lang="en-US" sz="1050" b="0" dirty="0" err="1">
                <a:effectLst/>
                <a:latin typeface="Lato Regular"/>
              </a:rPr>
              <a:t>negli</a:t>
            </a:r>
            <a:r>
              <a:rPr lang="en-US" sz="1050" b="0" dirty="0">
                <a:effectLst/>
                <a:latin typeface="Lato Regular"/>
              </a:rPr>
              <a:t> </a:t>
            </a:r>
            <a:r>
              <a:rPr lang="en-US" sz="1050" b="0" dirty="0" err="1">
                <a:effectLst/>
                <a:latin typeface="Lato Regular"/>
              </a:rPr>
              <a:t>Stati</a:t>
            </a:r>
            <a:r>
              <a:rPr lang="en-US" sz="1050" b="0" dirty="0">
                <a:effectLst/>
                <a:latin typeface="Lato Regular"/>
              </a:rPr>
              <a:t> </a:t>
            </a:r>
            <a:r>
              <a:rPr lang="en-US" sz="1050" b="0" dirty="0" err="1">
                <a:effectLst/>
                <a:latin typeface="Lato Regular"/>
              </a:rPr>
              <a:t>Uniti</a:t>
            </a:r>
            <a:r>
              <a:rPr lang="en-US" sz="1050" b="0" dirty="0">
                <a:effectLst/>
                <a:latin typeface="Lato Regular"/>
              </a:rPr>
              <a:t> (2017)</a:t>
            </a:r>
          </a:p>
        </c:rich>
      </c:tx>
      <c:layout>
        <c:manualLayout>
          <c:xMode val="edge"/>
          <c:yMode val="edge"/>
          <c:x val="0.2446098625487"/>
          <c:y val="0.842540732232672"/>
        </c:manualLayout>
      </c:layout>
      <c:overlay val="0"/>
      <c:spPr>
        <a:ln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2501948330522"/>
          <c:y val="0.0661748349366827"/>
          <c:w val="0.42877151018748"/>
          <c:h val="0.698400384932814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 w="22225"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accent3"/>
              </a:solidFill>
              <a:ln w="22225"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FC6-44BD-9DCE-EC8B73BB66A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2225"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FC6-44BD-9DCE-EC8B73BB66A0}"/>
              </c:ext>
            </c:extLst>
          </c:dPt>
          <c:dPt>
            <c:idx val="2"/>
            <c:bubble3D val="0"/>
            <c:spPr>
              <a:solidFill>
                <a:schemeClr val="accent1"/>
              </a:solidFill>
              <a:ln w="22225"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2FC6-44BD-9DCE-EC8B73BB66A0}"/>
              </c:ext>
            </c:extLst>
          </c:dPt>
          <c:dLbls>
            <c:dLbl>
              <c:idx val="0"/>
              <c:layout>
                <c:manualLayout>
                  <c:x val="-0.0605006382770813"/>
                  <c:y val="-0.0315918270486528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FC6-44BD-9DCE-EC8B73BB66A0}"/>
                </c:ext>
              </c:extLst>
            </c:dLbl>
            <c:dLbl>
              <c:idx val="1"/>
              <c:layout>
                <c:manualLayout>
                  <c:x val="-0.173758253878055"/>
                  <c:y val="0.120540520739764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FC6-44BD-9DCE-EC8B73BB66A0}"/>
                </c:ext>
              </c:extLst>
            </c:dLbl>
            <c:dLbl>
              <c:idx val="2"/>
              <c:layout>
                <c:manualLayout>
                  <c:x val="0.00854065149697915"/>
                  <c:y val="0.0923506392982054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FC6-44BD-9DCE-EC8B73BB66A0}"/>
                </c:ext>
              </c:extLst>
            </c:dLbl>
            <c:dLbl>
              <c:idx val="3"/>
              <c:layout>
                <c:manualLayout>
                  <c:x val="0.00952529736989994"/>
                  <c:y val="0.0013446126305194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2FC6-44BD-9DCE-EC8B73BB66A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00">
                    <a:latin typeface="Lato Regular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Più di 85 anni</c:v>
                </c:pt>
                <c:pt idx="1">
                  <c:v>75 - 84 anni</c:v>
                </c:pt>
                <c:pt idx="2">
                  <c:v>65 - 74 anni</c:v>
                </c:pt>
                <c:pt idx="3">
                  <c:v>Meno di 65 anni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0.38</c:v>
                </c:pt>
                <c:pt idx="1">
                  <c:v>0.44</c:v>
                </c:pt>
                <c:pt idx="2">
                  <c:v>0.16</c:v>
                </c:pt>
                <c:pt idx="3">
                  <c:v>0.04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2FC6-44BD-9DCE-EC8B73BB66A0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136"/>
      </c:pieChart>
    </c:plotArea>
    <c:legend>
      <c:legendPos val="r"/>
      <c:layout>
        <c:manualLayout>
          <c:xMode val="edge"/>
          <c:yMode val="edge"/>
          <c:x val="0.672526090310501"/>
          <c:y val="0.0470515081371057"/>
          <c:w val="0.308621492448395"/>
          <c:h val="0.571051474010845"/>
        </c:manualLayout>
      </c:layout>
      <c:overlay val="0"/>
      <c:txPr>
        <a:bodyPr/>
        <a:lstStyle/>
        <a:p>
          <a:pPr>
            <a:defRPr sz="1100">
              <a:latin typeface="Lato Regular"/>
            </a:defRPr>
          </a:pPr>
          <a:endParaRPr lang="en-US"/>
        </a:p>
      </c:txPr>
    </c:legend>
    <c:plotVisOnly val="1"/>
    <c:dispBlanksAs val="gap"/>
    <c:showDLblsOverMax val="0"/>
  </c:chart>
  <c:spPr>
    <a:ln>
      <a:solidFill>
        <a:srgbClr val="7D9B57"/>
      </a:solidFill>
    </a:ln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Lato Regular"/>
                <a:ea typeface="+mn-ea"/>
                <a:cs typeface="+mn-cs"/>
              </a:defRPr>
            </a:pPr>
            <a:r>
              <a:rPr lang="en-US" sz="1000" dirty="0" err="1">
                <a:solidFill>
                  <a:schemeClr val="tx1"/>
                </a:solidFill>
                <a:latin typeface="Lato Regular"/>
              </a:rPr>
              <a:t>Variazioni</a:t>
            </a:r>
            <a:r>
              <a:rPr lang="en-US" sz="1000" dirty="0">
                <a:solidFill>
                  <a:schemeClr val="tx1"/>
                </a:solidFill>
                <a:latin typeface="Lato Regular"/>
              </a:rPr>
              <a:t> di </a:t>
            </a:r>
            <a:r>
              <a:rPr lang="en-US" sz="1000" dirty="0" err="1">
                <a:solidFill>
                  <a:schemeClr val="tx1"/>
                </a:solidFill>
                <a:latin typeface="Lato Regular"/>
              </a:rPr>
              <a:t>mortalit</a:t>
            </a:r>
            <a:r>
              <a:rPr lang="it-IT" sz="1000" dirty="0">
                <a:solidFill>
                  <a:schemeClr val="tx1"/>
                </a:solidFill>
                <a:latin typeface="Lato Regular"/>
              </a:rPr>
              <a:t>à</a:t>
            </a:r>
            <a:r>
              <a:rPr lang="it-IT" sz="1000" baseline="0" dirty="0">
                <a:solidFill>
                  <a:schemeClr val="tx1"/>
                </a:solidFill>
                <a:latin typeface="Lato Regular"/>
              </a:rPr>
              <a:t> tra il 2000 ed il 2014</a:t>
            </a:r>
            <a:endParaRPr lang="en-US" sz="1000" dirty="0">
              <a:solidFill>
                <a:schemeClr val="tx1"/>
              </a:solidFill>
              <a:latin typeface="Lato Regular"/>
            </a:endParaRPr>
          </a:p>
        </c:rich>
      </c:tx>
      <c:layout>
        <c:manualLayout>
          <c:xMode val="edge"/>
          <c:yMode val="edge"/>
          <c:x val="0.158286532832116"/>
          <c:y val="0.0101134699474657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27236152385779"/>
          <c:y val="0.184057730698876"/>
          <c:w val="0.835576717289434"/>
          <c:h val="0.75514241831951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Tumore della mammella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Sheet1!$B$2</c:f>
              <c:numCache>
                <c:formatCode>0%</c:formatCode>
                <c:ptCount val="1"/>
                <c:pt idx="0">
                  <c:v>-0.01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433-4D50-AFB7-05CD2E924A5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Tumore della prostata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Sheet1!$C$2</c:f>
              <c:numCache>
                <c:formatCode>0%</c:formatCode>
                <c:ptCount val="1"/>
                <c:pt idx="0">
                  <c:v>-0.09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0433-4D50-AFB7-05CD2E924A5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Cardiopatie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Sheet1!$D$2</c:f>
              <c:numCache>
                <c:formatCode>0%</c:formatCode>
                <c:ptCount val="1"/>
                <c:pt idx="0">
                  <c:v>-0.14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0433-4D50-AFB7-05CD2E924A5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Ictus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Sheet1!$E$2</c:f>
              <c:numCache>
                <c:formatCode>0%</c:formatCode>
                <c:ptCount val="1"/>
                <c:pt idx="0">
                  <c:v>-0.21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0433-4D50-AFB7-05CD2E924A5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HIV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Sheet1!$F$2</c:f>
              <c:numCache>
                <c:formatCode>0%</c:formatCode>
                <c:ptCount val="1"/>
                <c:pt idx="0">
                  <c:v>-0.54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0433-4D50-AFB7-05CD2E924A5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Alzheimer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Sheet1!$G$2</c:f>
              <c:numCache>
                <c:formatCode>0%</c:formatCode>
                <c:ptCount val="1"/>
                <c:pt idx="0">
                  <c:v>0.89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0433-4D50-AFB7-05CD2E924A5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-2084891288"/>
        <c:axId val="2124722024"/>
      </c:barChart>
      <c:catAx>
        <c:axId val="-2084891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24722024"/>
        <c:crosses val="autoZero"/>
        <c:auto val="1"/>
        <c:lblAlgn val="ctr"/>
        <c:lblOffset val="100"/>
        <c:noMultiLvlLbl val="0"/>
      </c:catAx>
      <c:valAx>
        <c:axId val="2124722024"/>
        <c:scaling>
          <c:orientation val="minMax"/>
        </c:scaling>
        <c:delete val="0"/>
        <c:axPos val="l"/>
        <c:numFmt formatCode="0%" sourceLinked="1"/>
        <c:majorTickMark val="out"/>
        <c:minorTickMark val="out"/>
        <c:tickLblPos val="nextTo"/>
        <c:spPr>
          <a:noFill/>
          <a:ln>
            <a:solidFill>
              <a:schemeClr val="bg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Lato Regular"/>
                <a:ea typeface="+mn-ea"/>
                <a:cs typeface="+mn-cs"/>
              </a:defRPr>
            </a:pPr>
            <a:endParaRPr lang="en-US"/>
          </a:p>
        </c:txPr>
        <c:crossAx val="-2084891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18569452106909"/>
          <c:y val="0.119644738487168"/>
          <c:w val="0.435916834642934"/>
          <c:h val="0.37488026756909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Lato Regular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rgbClr val="7D9B57"/>
      </a:solidFill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t" anchorCtr="0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+mn-cs"/>
              </a:defRPr>
            </a:pPr>
            <a:r>
              <a:rPr lang="en-US" sz="1050" dirty="0" err="1">
                <a:solidFill>
                  <a:schemeClr val="tx1"/>
                </a:solidFill>
                <a:effectLst/>
                <a:latin typeface="Lato Regular"/>
              </a:rPr>
              <a:t>Proiezione</a:t>
            </a:r>
            <a:r>
              <a:rPr lang="en-US" sz="1050" dirty="0">
                <a:solidFill>
                  <a:schemeClr val="tx1"/>
                </a:solidFill>
                <a:effectLst/>
                <a:latin typeface="Lato Regular"/>
              </a:rPr>
              <a:t> del </a:t>
            </a:r>
            <a:r>
              <a:rPr lang="en-US" sz="1050" dirty="0" err="1">
                <a:solidFill>
                  <a:schemeClr val="tx1"/>
                </a:solidFill>
                <a:effectLst/>
                <a:latin typeface="Lato Regular"/>
              </a:rPr>
              <a:t>numero</a:t>
            </a:r>
            <a:r>
              <a:rPr lang="en-US" sz="1050" dirty="0">
                <a:solidFill>
                  <a:schemeClr val="tx1"/>
                </a:solidFill>
                <a:effectLst/>
                <a:latin typeface="Lato Regular"/>
              </a:rPr>
              <a:t> di </a:t>
            </a:r>
            <a:r>
              <a:rPr lang="en-US" sz="1050" dirty="0" err="1">
                <a:solidFill>
                  <a:schemeClr val="tx1"/>
                </a:solidFill>
                <a:effectLst/>
                <a:latin typeface="Lato Regular"/>
              </a:rPr>
              <a:t>pazienti</a:t>
            </a:r>
            <a:r>
              <a:rPr lang="en-US" sz="1050" dirty="0">
                <a:solidFill>
                  <a:schemeClr val="tx1"/>
                </a:solidFill>
                <a:effectLst/>
                <a:latin typeface="Lato Regular"/>
              </a:rPr>
              <a:t> con AD (dal 2010 al 2050)</a:t>
            </a:r>
            <a:endParaRPr lang="en-US" sz="1100" dirty="0">
              <a:solidFill>
                <a:schemeClr val="tx1"/>
              </a:solidFill>
              <a:effectLst/>
              <a:latin typeface="Lato Regular"/>
            </a:endParaRPr>
          </a:p>
        </c:rich>
      </c:tx>
      <c:layout>
        <c:manualLayout>
          <c:xMode val="edge"/>
          <c:yMode val="edge"/>
          <c:x val="0.0"/>
          <c:y val="0.000351877377516153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21998399940234"/>
          <c:y val="0.282062171344485"/>
          <c:w val="0.821586357869088"/>
          <c:h val="0.597300291056242"/>
        </c:manualLayout>
      </c:layout>
      <c:areaChart>
        <c:grouping val="standard"/>
        <c:varyColors val="0"/>
        <c:ser>
          <c:idx val="0"/>
          <c:order val="0"/>
          <c:tx>
            <c:strRef>
              <c:f>Sheet1!$C$1</c:f>
              <c:strCache>
                <c:ptCount val="1"/>
                <c:pt idx="0">
                  <c:v>Più di 85 anni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Lbls>
            <c:dLbl>
              <c:idx val="0"/>
              <c:layout>
                <c:manualLayout>
                  <c:x val="0.0363502463587858"/>
                  <c:y val="-0.14831793670076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986C-4A46-931D-88652C6A8F61}"/>
                </c:ext>
              </c:extLst>
            </c:dLbl>
            <c:dLbl>
              <c:idx val="1"/>
              <c:layout>
                <c:manualLayout>
                  <c:x val="-0.00545253695381794"/>
                  <c:y val="-0.17684061683552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986C-4A46-931D-88652C6A8F61}"/>
                </c:ext>
              </c:extLst>
            </c:dLbl>
            <c:dLbl>
              <c:idx val="2"/>
              <c:layout>
                <c:manualLayout>
                  <c:x val="0.00181751231793929"/>
                  <c:y val="-0.22818144107809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86C-4A46-931D-88652C6A8F61}"/>
                </c:ext>
              </c:extLst>
            </c:dLbl>
            <c:dLbl>
              <c:idx val="3"/>
              <c:layout>
                <c:manualLayout>
                  <c:x val="-1.33282696955793E-16"/>
                  <c:y val="-0.30804494545542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86C-4A46-931D-88652C6A8F61}"/>
                </c:ext>
              </c:extLst>
            </c:dLbl>
            <c:dLbl>
              <c:idx val="4"/>
              <c:layout>
                <c:manualLayout>
                  <c:x val="-0.012722586225575"/>
                  <c:y val="-0.33941989360366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986C-4A46-931D-88652C6A8F6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ea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2010.0</c:v>
                </c:pt>
                <c:pt idx="1">
                  <c:v>2020.0</c:v>
                </c:pt>
                <c:pt idx="2">
                  <c:v>2030.0</c:v>
                </c:pt>
                <c:pt idx="3">
                  <c:v>2040.0</c:v>
                </c:pt>
                <c:pt idx="4">
                  <c:v>2050.0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4.7</c:v>
                </c:pt>
                <c:pt idx="1">
                  <c:v>5.8</c:v>
                </c:pt>
                <c:pt idx="2">
                  <c:v>8.4</c:v>
                </c:pt>
                <c:pt idx="3">
                  <c:v>11.6</c:v>
                </c:pt>
                <c:pt idx="4">
                  <c:v>13.8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37A-4E9D-A017-F3450679C6D0}"/>
            </c:ext>
          </c:extLst>
        </c:ser>
        <c:ser>
          <c:idx val="1"/>
          <c:order val="1"/>
          <c:tx>
            <c:strRef>
              <c:f>Sheet1!$D$1</c:f>
              <c:strCache>
                <c:ptCount val="1"/>
                <c:pt idx="0">
                  <c:v>75-84 anni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dLbls>
            <c:delete val="1"/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2010.0</c:v>
                </c:pt>
                <c:pt idx="1">
                  <c:v>2020.0</c:v>
                </c:pt>
                <c:pt idx="2">
                  <c:v>2030.0</c:v>
                </c:pt>
                <c:pt idx="3">
                  <c:v>2040.0</c:v>
                </c:pt>
                <c:pt idx="4">
                  <c:v>2050.0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3.0</c:v>
                </c:pt>
                <c:pt idx="1">
                  <c:v>3.9</c:v>
                </c:pt>
                <c:pt idx="2">
                  <c:v>5.8</c:v>
                </c:pt>
                <c:pt idx="3">
                  <c:v>6.2</c:v>
                </c:pt>
                <c:pt idx="4">
                  <c:v>6.2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37A-4E9D-A017-F3450679C6D0}"/>
            </c:ext>
          </c:extLst>
        </c:ser>
        <c:ser>
          <c:idx val="2"/>
          <c:order val="2"/>
          <c:tx>
            <c:strRef>
              <c:f>Sheet1!$E$1</c:f>
              <c:strCache>
                <c:ptCount val="1"/>
                <c:pt idx="0">
                  <c:v>65-74 anni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dLbls>
            <c:delete val="1"/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2010.0</c:v>
                </c:pt>
                <c:pt idx="1">
                  <c:v>2020.0</c:v>
                </c:pt>
                <c:pt idx="2">
                  <c:v>2030.0</c:v>
                </c:pt>
                <c:pt idx="3">
                  <c:v>2040.0</c:v>
                </c:pt>
                <c:pt idx="4">
                  <c:v>2050.0</c:v>
                </c:pt>
              </c:numCache>
            </c:numRef>
          </c:cat>
          <c:val>
            <c:numRef>
              <c:f>Sheet1!$E$2:$E$6</c:f>
              <c:numCache>
                <c:formatCode>General</c:formatCode>
                <c:ptCount val="5"/>
                <c:pt idx="0">
                  <c:v>0.5</c:v>
                </c:pt>
                <c:pt idx="1">
                  <c:v>1.0</c:v>
                </c:pt>
                <c:pt idx="2">
                  <c:v>1.3</c:v>
                </c:pt>
                <c:pt idx="3">
                  <c:v>1.3</c:v>
                </c:pt>
                <c:pt idx="4">
                  <c:v>1.3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337A-4E9D-A017-F3450679C6D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axId val="2135447240"/>
        <c:axId val="2138522584"/>
      </c:areaChart>
      <c:catAx>
        <c:axId val="21354472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+mn-cs"/>
              </a:defRPr>
            </a:pPr>
            <a:endParaRPr lang="en-US"/>
          </a:p>
        </c:txPr>
        <c:crossAx val="2138522584"/>
        <c:crosses val="autoZero"/>
        <c:auto val="1"/>
        <c:lblAlgn val="ctr"/>
        <c:lblOffset val="100"/>
        <c:noMultiLvlLbl val="0"/>
      </c:catAx>
      <c:valAx>
        <c:axId val="2138522584"/>
        <c:scaling>
          <c:orientation val="minMax"/>
          <c:max val="14.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ea typeface="+mn-ea"/>
                    <a:cs typeface="+mn-cs"/>
                  </a:defRPr>
                </a:pPr>
                <a:r>
                  <a:rPr lang="it-IT" sz="1050" dirty="0">
                    <a:latin typeface="Lato Regular"/>
                  </a:rPr>
                  <a:t>Pazienti con Alzheimer (milioni)</a:t>
                </a:r>
                <a:endParaRPr lang="en-US" sz="1050" dirty="0">
                  <a:latin typeface="Lato Regular"/>
                </a:endParaRPr>
              </a:p>
            </c:rich>
          </c:tx>
          <c:layout>
            <c:manualLayout>
              <c:xMode val="edge"/>
              <c:yMode val="edge"/>
              <c:x val="0.0149421692098094"/>
              <c:y val="0.135127296229287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>
                <a:lumMod val="75000"/>
                <a:lumOff val="2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+mn-cs"/>
              </a:defRPr>
            </a:pPr>
            <a:endParaRPr lang="en-US"/>
          </a:p>
        </c:txPr>
        <c:crossAx val="2135447240"/>
        <c:crosses val="autoZero"/>
        <c:crossBetween val="midCat"/>
      </c:valAx>
      <c:spPr>
        <a:noFill/>
        <a:ln w="25400">
          <a:noFill/>
        </a:ln>
        <a:effectLst/>
      </c:spPr>
    </c:plotArea>
    <c:legend>
      <c:legendPos val="t"/>
      <c:layout>
        <c:manualLayout>
          <c:xMode val="edge"/>
          <c:yMode val="edge"/>
          <c:x val="0.304400492742879"/>
          <c:y val="0.0946933141303502"/>
          <c:w val="0.693560231495563"/>
          <c:h val="0.113802696165073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Lato Regular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noFill/>
    <a:ln>
      <a:solidFill>
        <a:srgbClr val="7D9B57"/>
      </a:solidFill>
    </a:ln>
    <a:effectLst/>
  </c:spPr>
  <c:txPr>
    <a:bodyPr/>
    <a:lstStyle/>
    <a:p>
      <a:pPr>
        <a:defRPr>
          <a:latin typeface="+mn-ea"/>
          <a:ea typeface="+mn-ea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008000"/>
            </a:solidFill>
          </c:spPr>
          <c:invertIfNegative val="0"/>
          <c:cat>
            <c:strRef>
              <c:f>Sheet1!$A$2:$A$7</c:f>
              <c:strCache>
                <c:ptCount val="6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  <c:pt idx="4">
                  <c:v>5</c:v>
                </c:pt>
                <c:pt idx="5">
                  <c:v>6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26600.0</c:v>
                </c:pt>
                <c:pt idx="1">
                  <c:v>30690.0</c:v>
                </c:pt>
                <c:pt idx="2">
                  <c:v>33386.0</c:v>
                </c:pt>
                <c:pt idx="3">
                  <c:v>49554.0</c:v>
                </c:pt>
                <c:pt idx="4">
                  <c:v>57230.0</c:v>
                </c:pt>
                <c:pt idx="5">
                  <c:v>69653.0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15E-40D0-8EF6-C48B7FE0B7A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92D050">
                <a:alpha val="90000"/>
              </a:srgbClr>
            </a:solidFill>
          </c:spPr>
          <c:invertIfNegative val="0"/>
          <c:cat>
            <c:strRef>
              <c:f>Sheet1!$A$2:$A$7</c:f>
              <c:strCache>
                <c:ptCount val="6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  <c:pt idx="4">
                  <c:v>5</c:v>
                </c:pt>
                <c:pt idx="5">
                  <c:v>6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73400.0</c:v>
                </c:pt>
                <c:pt idx="1">
                  <c:v>69310.0</c:v>
                </c:pt>
                <c:pt idx="2">
                  <c:v>66614.0</c:v>
                </c:pt>
                <c:pt idx="3">
                  <c:v>50446.0</c:v>
                </c:pt>
                <c:pt idx="4">
                  <c:v>42770.0</c:v>
                </c:pt>
                <c:pt idx="5">
                  <c:v>30347.0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C15E-40D0-8EF6-C48B7FE0B7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50"/>
        <c:overlap val="100"/>
        <c:axId val="2134935672"/>
        <c:axId val="2135338888"/>
      </c:barChart>
      <c:catAx>
        <c:axId val="2134935672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crossAx val="2135338888"/>
        <c:crosses val="autoZero"/>
        <c:auto val="1"/>
        <c:lblAlgn val="ctr"/>
        <c:lblOffset val="100"/>
        <c:noMultiLvlLbl val="0"/>
      </c:catAx>
      <c:valAx>
        <c:axId val="2135338888"/>
        <c:scaling>
          <c:orientation val="minMax"/>
        </c:scaling>
        <c:delete val="1"/>
        <c:axPos val="b"/>
        <c:majorGridlines>
          <c:spPr>
            <a:ln>
              <a:noFill/>
            </a:ln>
          </c:spPr>
        </c:majorGridlines>
        <c:numFmt formatCode="0%" sourceLinked="1"/>
        <c:majorTickMark val="out"/>
        <c:minorTickMark val="none"/>
        <c:tickLblPos val="nextTo"/>
        <c:crossAx val="213493567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FADA7A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5B4-4CFA-8034-7D575D529B6C}"/>
              </c:ext>
            </c:extLst>
          </c:dPt>
          <c:dPt>
            <c:idx val="1"/>
            <c:bubble3D val="0"/>
            <c:spPr>
              <a:solidFill>
                <a:srgbClr val="7D9B57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5B4-4CFA-8034-7D575D529B6C}"/>
              </c:ext>
            </c:extLst>
          </c:dPt>
          <c:dPt>
            <c:idx val="2"/>
            <c:bubble3D val="0"/>
            <c:spPr>
              <a:solidFill>
                <a:srgbClr val="A6BDD0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B5B4-4CFA-8034-7D575D529B6C}"/>
              </c:ext>
            </c:extLst>
          </c:dPt>
          <c:dPt>
            <c:idx val="3"/>
            <c:bubble3D val="0"/>
            <c:spPr>
              <a:solidFill>
                <a:srgbClr val="8089AC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B5B4-4CFA-8034-7D575D529B6C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25.0</c:v>
                </c:pt>
                <c:pt idx="1">
                  <c:v>25.0</c:v>
                </c:pt>
                <c:pt idx="2">
                  <c:v>25.0</c:v>
                </c:pt>
                <c:pt idx="3">
                  <c:v>25.0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B5B4-4CFA-8034-7D575D529B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49F564-DC57-4192-8078-79C90AA5E388}" type="datetimeFigureOut">
              <a:rPr lang="it-IT" smtClean="0"/>
              <a:t>26/03/21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3B7ADB-F32C-45E7-8989-D778B87DF086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338167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09416-29A7-448B-8233-8287ABE23A7D}" type="slidenum">
              <a:rPr lang="en-GB" smtClean="0"/>
              <a:pPr/>
              <a:t>2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09416-29A7-448B-8233-8287ABE23A7D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30968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09416-29A7-448B-8233-8287ABE23A7D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35114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09416-29A7-448B-8233-8287ABE23A7D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81813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09416-29A7-448B-8233-8287ABE23A7D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85980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09416-29A7-448B-8233-8287ABE23A7D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09626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09416-29A7-448B-8233-8287ABE23A7D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70917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09416-29A7-448B-8233-8287ABE23A7D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24673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09416-29A7-448B-8233-8287ABE23A7D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78838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09416-29A7-448B-8233-8287ABE23A7D}" type="slidenum">
              <a:rPr lang="en-GB" smtClean="0"/>
              <a:pPr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04518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09416-29A7-448B-8233-8287ABE23A7D}" type="slidenum">
              <a:rPr lang="en-GB" smtClean="0"/>
              <a:pPr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04518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09416-29A7-448B-8233-8287ABE23A7D}" type="slidenum">
              <a:rPr lang="en-GB" smtClean="0"/>
              <a:pPr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74340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9" name="Sottotitolo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/>
              <a:t>Fare clic per modificare lo stile del sottotitolo dello schema</a:t>
            </a:r>
            <a:endParaRPr kumimoji="0" lang="en-US"/>
          </a:p>
        </p:txBody>
      </p:sp>
      <p:sp>
        <p:nvSpPr>
          <p:cNvPr id="28" name="Segnaposto data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639C6055-D158-4D21-AF18-7BA659A618B4}" type="datetime1">
              <a:rPr lang="it-IT" smtClean="0"/>
              <a:t>26/03/21</a:t>
            </a:fld>
            <a:endParaRPr lang="it-IT"/>
          </a:p>
        </p:txBody>
      </p:sp>
      <p:sp>
        <p:nvSpPr>
          <p:cNvPr id="17" name="Segnaposto piè di pagina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it-IT"/>
          </a:p>
        </p:txBody>
      </p:sp>
      <p:sp>
        <p:nvSpPr>
          <p:cNvPr id="29" name="Segnaposto numero diapositiva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5BF16100-B8A3-4576-9DD2-C1BF33AC416A}" type="slidenum">
              <a:rPr lang="it-IT" smtClean="0"/>
              <a:t>‹#›</a:t>
            </a:fld>
            <a:endParaRPr lang="it-IT"/>
          </a:p>
        </p:txBody>
      </p:sp>
      <p:sp>
        <p:nvSpPr>
          <p:cNvPr id="21" name="Rettangolo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Rettangolo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Rettangolo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tx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ttangolo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tx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dirty="0"/>
              <a:t>Fare clic per modificare lo stile del titolo</a:t>
            </a:r>
            <a:endParaRPr kumimoji="0" lang="en-US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984B8-676E-43AF-99E4-B168536AA7D0}" type="datetime1">
              <a:rPr lang="it-IT" smtClean="0"/>
              <a:t>26/03/21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/>
              <a:t>‹#›</a:t>
            </a:fld>
            <a:endParaRPr lang="it-IT" dirty="0"/>
          </a:p>
        </p:txBody>
      </p:sp>
      <p:sp>
        <p:nvSpPr>
          <p:cNvPr id="8" name="Segnaposto contenuto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11D8CAF5-D8A0-4655-B07B-B121751DD8FB}" type="datetime1">
              <a:rPr lang="it-IT" smtClean="0"/>
              <a:t>26/03/21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5BF16100-B8A3-4576-9DD2-C1BF33AC416A}" type="slidenum">
              <a:rPr lang="it-IT" smtClean="0"/>
              <a:t>‹#›</a:t>
            </a:fld>
            <a:endParaRPr lang="it-IT"/>
          </a:p>
        </p:txBody>
      </p:sp>
      <p:sp>
        <p:nvSpPr>
          <p:cNvPr id="7" name="Rettangolo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ttangolo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E7F2C-A2A8-4201-808C-B053030B1926}" type="datetime1">
              <a:rPr lang="it-IT" smtClean="0"/>
              <a:t>26/03/21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/>
              <a:t>‹#›</a:t>
            </a:fld>
            <a:endParaRPr lang="it-IT"/>
          </a:p>
        </p:txBody>
      </p:sp>
      <p:sp>
        <p:nvSpPr>
          <p:cNvPr id="9" name="Segnaposto contenuto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A3908-86C6-4ECD-872F-61B04B34631B}" type="datetime1">
              <a:rPr lang="it-IT" smtClean="0"/>
              <a:t>26/03/21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/>
              <a:t>‹#›</a:t>
            </a:fld>
            <a:endParaRPr lang="it-IT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13" name="Segnaposto contenuto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FB128-A84B-4F68-A6F3-05210B74F8DE}" type="datetime1">
              <a:rPr lang="it-IT" smtClean="0"/>
              <a:t>26/03/21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/>
              <a:t>‹#›</a:t>
            </a:fld>
            <a:endParaRPr lang="it-IT"/>
          </a:p>
        </p:txBody>
      </p:sp>
      <p:sp>
        <p:nvSpPr>
          <p:cNvPr id="6" name="Triangolo isosce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E79A-18EE-4229-829B-223C70D83055}" type="datetime1">
              <a:rPr lang="it-IT" smtClean="0"/>
              <a:t>26/03/21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/>
              <a:t>‹#›</a:t>
            </a:fld>
            <a:endParaRPr lang="it-IT"/>
          </a:p>
        </p:txBody>
      </p:sp>
      <p:sp>
        <p:nvSpPr>
          <p:cNvPr id="5" name="Connettore 1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riangolo isosce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7B77-9F97-4D9D-B75F-11A7A0AF7E6D}" type="datetime1">
              <a:rPr lang="it-IT" smtClean="0"/>
              <a:t>26/03/21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/>
              <a:t>‹#›</a:t>
            </a:fld>
            <a:endParaRPr lang="it-IT"/>
          </a:p>
        </p:txBody>
      </p:sp>
      <p:sp>
        <p:nvSpPr>
          <p:cNvPr id="8" name="Connettore 1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Connettore 1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Triangolo isosce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egnaposto contenuto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it-IT"/>
              <a:t>Fare clic sull'icona per inserire un'immagine</a:t>
            </a:r>
            <a:endParaRPr kumimoji="0" lang="en-US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FB355-0DE0-4AB9-A595-4E9AE7C838DA}" type="datetime1">
              <a:rPr lang="it-IT" smtClean="0"/>
              <a:t>26/03/21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/>
              <a:t>‹#›</a:t>
            </a:fld>
            <a:endParaRPr lang="it-IT"/>
          </a:p>
        </p:txBody>
      </p:sp>
      <p:sp>
        <p:nvSpPr>
          <p:cNvPr id="8" name="Connettore 1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riangolo isosce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tangolo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22103-6AD1-4CDE-AAC8-9529DFC86523}" type="datetime1">
              <a:rPr lang="it-IT" smtClean="0"/>
              <a:t>26/03/21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2EBDC-21DD-4A81-8B9D-925CA4A0CD06}" type="datetime1">
              <a:rPr lang="it-IT" smtClean="0"/>
              <a:t>26/03/21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/>
              <a:t>‹#›</a:t>
            </a:fld>
            <a:endParaRPr lang="it-IT"/>
          </a:p>
        </p:txBody>
      </p:sp>
      <p:sp>
        <p:nvSpPr>
          <p:cNvPr id="7" name="Connettore 1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riangolo isosce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Connettore 1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egnaposto titolo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13" name="Segnaposto testo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  <a:p>
            <a:pPr lvl="1" eaLnBrk="1" latinLnBrk="0" hangingPunct="1"/>
            <a:r>
              <a:rPr kumimoji="0" lang="it-IT"/>
              <a:t>Secondo livello</a:t>
            </a:r>
          </a:p>
          <a:p>
            <a:pPr lvl="2" eaLnBrk="1" latinLnBrk="0" hangingPunct="1"/>
            <a:r>
              <a:rPr kumimoji="0" lang="it-IT"/>
              <a:t>Terzo livello</a:t>
            </a:r>
          </a:p>
          <a:p>
            <a:pPr lvl="3" eaLnBrk="1" latinLnBrk="0" hangingPunct="1"/>
            <a:r>
              <a:rPr kumimoji="0" lang="it-IT"/>
              <a:t>Quarto livello</a:t>
            </a:r>
          </a:p>
          <a:p>
            <a:pPr lvl="4" eaLnBrk="1" latinLnBrk="0" hangingPunct="1"/>
            <a:r>
              <a:rPr kumimoji="0" lang="it-IT"/>
              <a:t>Quinto livello</a:t>
            </a:r>
            <a:endParaRPr kumimoji="0" lang="en-US"/>
          </a:p>
        </p:txBody>
      </p:sp>
      <p:sp>
        <p:nvSpPr>
          <p:cNvPr id="14" name="Segnaposto data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3C56BF6-77C5-4CD1-A246-4973B9ED7BB4}" type="datetime1">
              <a:rPr lang="it-IT" smtClean="0"/>
              <a:t>26/03/21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it-IT"/>
          </a:p>
        </p:txBody>
      </p:sp>
      <p:sp>
        <p:nvSpPr>
          <p:cNvPr id="23" name="Segnaposto numero diapositiva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F16100-B8A3-4576-9DD2-C1BF33AC416A}" type="slidenum">
              <a:rPr lang="it-IT" smtClean="0"/>
              <a:t>‹#›</a:t>
            </a:fld>
            <a:endParaRPr lang="it-IT"/>
          </a:p>
        </p:txBody>
      </p:sp>
      <p:sp>
        <p:nvSpPr>
          <p:cNvPr id="28" name="Connettore 1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Connettore 1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Triangolo isosce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4" Type="http://schemas.openxmlformats.org/officeDocument/2006/relationships/image" Target="../media/image4.jpg"/><Relationship Id="rId5" Type="http://schemas.openxmlformats.org/officeDocument/2006/relationships/image" Target="../media/image5.jp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4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4" Type="http://schemas.openxmlformats.org/officeDocument/2006/relationships/chart" Target="../charts/chart1.xml"/><Relationship Id="rId5" Type="http://schemas.openxmlformats.org/officeDocument/2006/relationships/chart" Target="../charts/chart2.xml"/><Relationship Id="rId6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4" Type="http://schemas.openxmlformats.org/officeDocument/2006/relationships/chart" Target="../charts/chart4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4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0.jpg"/><Relationship Id="rId12" Type="http://schemas.openxmlformats.org/officeDocument/2006/relationships/hyperlink" Target="https://tenplay.com.au/news/national/september/virtual-reality-bringing-hope-to-dementia-patients" TargetMode="External"/><Relationship Id="rId13" Type="http://schemas.openxmlformats.org/officeDocument/2006/relationships/hyperlink" Target="https://alzheimersnewstoday.com/2017/03/06/tackling-dementia-with-virtual-reality/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jpeg"/><Relationship Id="rId4" Type="http://schemas.openxmlformats.org/officeDocument/2006/relationships/image" Target="../media/image13.jpeg"/><Relationship Id="rId5" Type="http://schemas.openxmlformats.org/officeDocument/2006/relationships/image" Target="../media/image14.jpeg"/><Relationship Id="rId6" Type="http://schemas.openxmlformats.org/officeDocument/2006/relationships/image" Target="../media/image15.jpeg"/><Relationship Id="rId7" Type="http://schemas.openxmlformats.org/officeDocument/2006/relationships/image" Target="../media/image16.jfif"/><Relationship Id="rId8" Type="http://schemas.openxmlformats.org/officeDocument/2006/relationships/image" Target="../media/image17.png"/><Relationship Id="rId9" Type="http://schemas.openxmlformats.org/officeDocument/2006/relationships/image" Target="../media/image18.jpeg"/><Relationship Id="rId10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22.svg"/><Relationship Id="rId5" Type="http://schemas.openxmlformats.org/officeDocument/2006/relationships/image" Target="../media/image10.jpeg"/><Relationship Id="rId6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10.jpeg"/><Relationship Id="rId6" Type="http://schemas.openxmlformats.org/officeDocument/2006/relationships/image" Target="../media/image25.png"/><Relationship Id="rId7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4" Type="http://schemas.openxmlformats.org/officeDocument/2006/relationships/chart" Target="../charts/chart5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4" Type="http://schemas.openxmlformats.org/officeDocument/2006/relationships/image" Target="../media/image3.jpg"/><Relationship Id="rId5" Type="http://schemas.openxmlformats.org/officeDocument/2006/relationships/image" Target="../media/image4.jpg"/><Relationship Id="rId6" Type="http://schemas.openxmlformats.org/officeDocument/2006/relationships/image" Target="../media/image5.jpg"/><Relationship Id="rId7" Type="http://schemas.openxmlformats.org/officeDocument/2006/relationships/image" Target="../media/image6.png"/><Relationship Id="rId8" Type="http://schemas.openxmlformats.org/officeDocument/2006/relationships/image" Target="../media/image8.png"/><Relationship Id="rId9" Type="http://schemas.openxmlformats.org/officeDocument/2006/relationships/image" Target="../media/image27.png"/><Relationship Id="rId10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21233" y="3621260"/>
            <a:ext cx="7613501" cy="135064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it-IT" sz="2400" b="1" dirty="0" err="1" smtClean="0">
                <a:latin typeface="Lato Regular"/>
              </a:rPr>
              <a:t>ADnet</a:t>
            </a:r>
            <a:r>
              <a:rPr lang="it-IT" sz="2400" b="1" dirty="0">
                <a:latin typeface="Lato Regular"/>
              </a:rPr>
              <a:t/>
            </a:r>
            <a:br>
              <a:rPr lang="it-IT" sz="2400" b="1" dirty="0">
                <a:latin typeface="Lato Regular"/>
              </a:rPr>
            </a:br>
            <a:r>
              <a:rPr lang="it-IT" sz="1800" b="1" dirty="0">
                <a:latin typeface="Lato Regular"/>
              </a:rPr>
              <a:t>Un network regionale per i pazienti Alzheimer </a:t>
            </a:r>
            <a:r>
              <a:rPr lang="it-IT" sz="2800" b="1" dirty="0">
                <a:latin typeface="Lato Regular"/>
              </a:rPr>
              <a:t/>
            </a:r>
            <a:br>
              <a:rPr lang="it-IT" sz="2800" b="1" dirty="0">
                <a:latin typeface="Lato Regular"/>
              </a:rPr>
            </a:br>
            <a:r>
              <a:rPr lang="it-IT" sz="2000" dirty="0">
                <a:latin typeface="Lato Regular"/>
              </a:rPr>
              <a:t>Prof.ssa Daniela Puzzo (daniela.puzzo@unict.it)    </a:t>
            </a:r>
            <a:br>
              <a:rPr lang="it-IT" sz="2000" dirty="0">
                <a:latin typeface="Lato Regular"/>
              </a:rPr>
            </a:br>
            <a:r>
              <a:rPr lang="it-IT" sz="2000" dirty="0" err="1">
                <a:latin typeface="Lato Regular"/>
              </a:rPr>
              <a:t>Biometec</a:t>
            </a:r>
            <a:r>
              <a:rPr lang="it-IT" sz="2000" dirty="0">
                <a:latin typeface="Lato Regular"/>
              </a:rPr>
              <a:t>, Università di Catania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259632" y="5127848"/>
            <a:ext cx="6858000" cy="533400"/>
          </a:xfrm>
        </p:spPr>
        <p:txBody>
          <a:bodyPr>
            <a:normAutofit fontScale="85000" lnSpcReduction="20000"/>
          </a:bodyPr>
          <a:lstStyle/>
          <a:p>
            <a:r>
              <a:rPr lang="it-IT" dirty="0">
                <a:solidFill>
                  <a:schemeClr val="tx1"/>
                </a:solidFill>
                <a:latin typeface="Lato Regular"/>
              </a:rPr>
              <a:t>Evento di presentazione del progetto 3DLab-Sicilia, Online</a:t>
            </a:r>
            <a:r>
              <a:rPr lang="it-IT">
                <a:solidFill>
                  <a:schemeClr val="tx1"/>
                </a:solidFill>
                <a:latin typeface="Lato Regular"/>
              </a:rPr>
              <a:t>,                27 marzo 2021</a:t>
            </a:r>
            <a:endParaRPr lang="it-IT" dirty="0">
              <a:solidFill>
                <a:schemeClr val="tx1"/>
              </a:solidFill>
              <a:latin typeface="Lato Regular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xmlns="" id="{1F63BC25-7C2B-48DE-B3CF-1CBCD785C9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885852" cy="1759225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xmlns="" id="{B50029D5-C216-4D6F-9401-69F4B85D23C9}"/>
              </a:ext>
            </a:extLst>
          </p:cNvPr>
          <p:cNvSpPr txBox="1"/>
          <p:nvPr/>
        </p:nvSpPr>
        <p:spPr>
          <a:xfrm>
            <a:off x="5366173" y="6239371"/>
            <a:ext cx="37203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400" dirty="0">
                <a:latin typeface="Lato Regular"/>
              </a:rPr>
              <a:t>Progetto 3DLab-Sicilia – N. 08CT4669990220</a:t>
            </a:r>
            <a:endParaRPr lang="it-IT" dirty="0">
              <a:latin typeface="Lato Regular"/>
            </a:endParaRPr>
          </a:p>
        </p:txBody>
      </p:sp>
      <p:grpSp>
        <p:nvGrpSpPr>
          <p:cNvPr id="14" name="Gruppo 13">
            <a:extLst>
              <a:ext uri="{FF2B5EF4-FFF2-40B4-BE49-F238E27FC236}">
                <a16:creationId xmlns:a16="http://schemas.microsoft.com/office/drawing/2014/main" xmlns="" id="{41731110-BA89-48A0-8995-8EC0978D5A0C}"/>
              </a:ext>
            </a:extLst>
          </p:cNvPr>
          <p:cNvGrpSpPr/>
          <p:nvPr/>
        </p:nvGrpSpPr>
        <p:grpSpPr>
          <a:xfrm>
            <a:off x="57513" y="5967064"/>
            <a:ext cx="4370471" cy="846312"/>
            <a:chOff x="57513" y="5967064"/>
            <a:chExt cx="4370471" cy="846312"/>
          </a:xfrm>
        </p:grpSpPr>
        <p:pic>
          <p:nvPicPr>
            <p:cNvPr id="11" name="Immagine 10" descr="Immagine che contiene clipart&#10;&#10;Descrizione generata automaticamente">
              <a:extLst>
                <a:ext uri="{FF2B5EF4-FFF2-40B4-BE49-F238E27FC236}">
                  <a16:creationId xmlns:a16="http://schemas.microsoft.com/office/drawing/2014/main" xmlns="" id="{1A89BD20-7A66-4249-8102-4D8150B803B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513" y="5973145"/>
              <a:ext cx="1263505" cy="840231"/>
            </a:xfrm>
            <a:prstGeom prst="rect">
              <a:avLst/>
            </a:prstGeom>
          </p:spPr>
        </p:pic>
        <p:pic>
          <p:nvPicPr>
            <p:cNvPr id="12" name="Immagine 11" descr="Immagine che contiene testo&#10;&#10;Descrizione generata automaticamente">
              <a:extLst>
                <a:ext uri="{FF2B5EF4-FFF2-40B4-BE49-F238E27FC236}">
                  <a16:creationId xmlns:a16="http://schemas.microsoft.com/office/drawing/2014/main" xmlns="" id="{42B50402-FD7E-4D70-8177-1E185BBCB9D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41823" y="5973145"/>
              <a:ext cx="673993" cy="834150"/>
            </a:xfrm>
            <a:prstGeom prst="rect">
              <a:avLst/>
            </a:prstGeom>
          </p:spPr>
        </p:pic>
        <p:pic>
          <p:nvPicPr>
            <p:cNvPr id="13" name="Immagine 12">
              <a:extLst>
                <a:ext uri="{FF2B5EF4-FFF2-40B4-BE49-F238E27FC236}">
                  <a16:creationId xmlns:a16="http://schemas.microsoft.com/office/drawing/2014/main" xmlns="" id="{AB4FF193-432B-4DBF-8425-BCD06766021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9211" y="5973145"/>
              <a:ext cx="1378773" cy="827264"/>
            </a:xfrm>
            <a:prstGeom prst="rect">
              <a:avLst/>
            </a:prstGeom>
          </p:spPr>
        </p:pic>
        <p:pic>
          <p:nvPicPr>
            <p:cNvPr id="9" name="Immagine 8">
              <a:extLst>
                <a:ext uri="{FF2B5EF4-FFF2-40B4-BE49-F238E27FC236}">
                  <a16:creationId xmlns:a16="http://schemas.microsoft.com/office/drawing/2014/main" xmlns="" id="{4DA3967D-F2F9-4E0C-BA48-5BA37874EF5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403648" y="5967064"/>
              <a:ext cx="735202" cy="840231"/>
            </a:xfrm>
            <a:prstGeom prst="rect">
              <a:avLst/>
            </a:prstGeom>
          </p:spPr>
        </p:pic>
      </p:grpSp>
      <p:pic>
        <p:nvPicPr>
          <p:cNvPr id="17" name="Picture 16" descr="A picture containing shape&#10;&#10;Description automatically generated">
            <a:extLst>
              <a:ext uri="{FF2B5EF4-FFF2-40B4-BE49-F238E27FC236}">
                <a16:creationId xmlns:a16="http://schemas.microsoft.com/office/drawing/2014/main" xmlns="" id="{CB115961-72F6-481D-984C-720D5CC39EC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90852"/>
            <a:ext cx="2113826" cy="981266"/>
          </a:xfrm>
          <a:prstGeom prst="rect">
            <a:avLst/>
          </a:prstGeom>
        </p:spPr>
      </p:pic>
      <p:pic>
        <p:nvPicPr>
          <p:cNvPr id="15" name="Picture 14" descr="Text&#10;&#10;Description automatically generated">
            <a:extLst>
              <a:ext uri="{FF2B5EF4-FFF2-40B4-BE49-F238E27FC236}">
                <a16:creationId xmlns:a16="http://schemas.microsoft.com/office/drawing/2014/main" xmlns="" id="{A1089498-11C6-41E6-A86E-53BF7F02745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9882" y="158440"/>
            <a:ext cx="1896605" cy="846090"/>
          </a:xfrm>
          <a:prstGeom prst="rect">
            <a:avLst/>
          </a:prstGeom>
        </p:spPr>
      </p:pic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xmlns="" id="{B23DA9DB-42BF-4107-A18A-B4D20D1A4E07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2699" y="266616"/>
            <a:ext cx="2137566" cy="629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1550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4848" y="-90264"/>
            <a:ext cx="8229600" cy="1143000"/>
          </a:xfrm>
        </p:spPr>
        <p:txBody>
          <a:bodyPr>
            <a:normAutofit/>
          </a:bodyPr>
          <a:lstStyle/>
          <a:p>
            <a:pPr algn="r"/>
            <a:r>
              <a:rPr lang="it-IT" sz="3600" b="1" dirty="0">
                <a:solidFill>
                  <a:schemeClr val="tx1"/>
                </a:solidFill>
                <a:latin typeface="Lato Regular"/>
              </a:rPr>
              <a:t>La Malattia di Alzheimer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>
                <a:latin typeface="Lato Regular"/>
              </a:rPr>
              <a:t>2</a:t>
            </a:fld>
            <a:endParaRPr lang="it-IT" dirty="0">
              <a:latin typeface="Lato Regular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xmlns="" id="{EA2CF21B-2473-47DD-8448-E2C8B4975DB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861" y="6146046"/>
            <a:ext cx="944982" cy="57606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0778F8E2-EDF1-41E2-9BD4-00E01B3D1B04}"/>
              </a:ext>
            </a:extLst>
          </p:cNvPr>
          <p:cNvSpPr txBox="1"/>
          <p:nvPr/>
        </p:nvSpPr>
        <p:spPr>
          <a:xfrm>
            <a:off x="4752647" y="1424773"/>
            <a:ext cx="399979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600" dirty="0">
                <a:latin typeface="Lato Regular"/>
              </a:rPr>
              <a:t>La Malattia di Alzheimer (</a:t>
            </a:r>
            <a:r>
              <a:rPr lang="it-IT" sz="1600" i="1" dirty="0" err="1">
                <a:latin typeface="Lato Regular"/>
              </a:rPr>
              <a:t>Alzheimer’s</a:t>
            </a:r>
            <a:r>
              <a:rPr lang="it-IT" sz="1600" i="1" dirty="0">
                <a:latin typeface="Lato Regular"/>
              </a:rPr>
              <a:t> </a:t>
            </a:r>
            <a:r>
              <a:rPr lang="it-IT" sz="1600" i="1" dirty="0" err="1">
                <a:latin typeface="Lato Regular"/>
              </a:rPr>
              <a:t>disease</a:t>
            </a:r>
            <a:r>
              <a:rPr lang="it-IT" sz="1600" i="1" dirty="0">
                <a:latin typeface="Lato Regular"/>
              </a:rPr>
              <a:t> – AD</a:t>
            </a:r>
            <a:r>
              <a:rPr lang="it-IT" sz="1600" dirty="0">
                <a:latin typeface="Lato Regular"/>
              </a:rPr>
              <a:t>) è la forma più comune di </a:t>
            </a:r>
            <a:r>
              <a:rPr lang="it-IT" sz="1600" b="1" dirty="0">
                <a:latin typeface="Lato Regular"/>
              </a:rPr>
              <a:t>DEMENZA</a:t>
            </a:r>
            <a:r>
              <a:rPr lang="it-IT" sz="1600" dirty="0">
                <a:latin typeface="Lato Regular"/>
              </a:rPr>
              <a:t>, termine che indica la perdita delle capacità intellettive del soggetto, quali memoria, ragionamento astratto, linguaggio, orientamento.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FB0A5B6D-2CD8-4326-A454-E8396BF7E8C6}"/>
              </a:ext>
            </a:extLst>
          </p:cNvPr>
          <p:cNvSpPr txBox="1"/>
          <p:nvPr/>
        </p:nvSpPr>
        <p:spPr>
          <a:xfrm>
            <a:off x="430996" y="4736405"/>
            <a:ext cx="280831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Lato Regular"/>
              </a:rPr>
              <a:t>AD non è </a:t>
            </a:r>
            <a:r>
              <a:rPr lang="en-US" sz="1400" dirty="0" err="1">
                <a:latin typeface="Lato Regular"/>
              </a:rPr>
              <a:t>invecchiamento</a:t>
            </a:r>
            <a:r>
              <a:rPr lang="en-US" sz="1400" dirty="0">
                <a:latin typeface="Lato Regular"/>
              </a:rPr>
              <a:t> </a:t>
            </a:r>
            <a:r>
              <a:rPr lang="en-US" sz="1400" dirty="0" err="1">
                <a:latin typeface="Lato Regular"/>
              </a:rPr>
              <a:t>fisiologico</a:t>
            </a:r>
            <a:r>
              <a:rPr lang="en-US" sz="1400" dirty="0">
                <a:latin typeface="Lato Regular"/>
              </a:rPr>
              <a:t>, ma </a:t>
            </a:r>
            <a:r>
              <a:rPr lang="en-US" sz="1400" dirty="0" err="1">
                <a:latin typeface="Lato Regular"/>
              </a:rPr>
              <a:t>l’ETÀ</a:t>
            </a:r>
            <a:r>
              <a:rPr lang="en-US" sz="1400" dirty="0">
                <a:latin typeface="Lato Regular"/>
              </a:rPr>
              <a:t> è il </a:t>
            </a:r>
            <a:r>
              <a:rPr lang="en-US" sz="1400" dirty="0" err="1">
                <a:latin typeface="Lato Regular"/>
              </a:rPr>
              <a:t>principale</a:t>
            </a:r>
            <a:r>
              <a:rPr lang="en-US" sz="1400" dirty="0">
                <a:latin typeface="Lato Regular"/>
              </a:rPr>
              <a:t> </a:t>
            </a:r>
            <a:r>
              <a:rPr lang="en-US" sz="1400" dirty="0" err="1">
                <a:latin typeface="Lato Regular"/>
              </a:rPr>
              <a:t>fattore</a:t>
            </a:r>
            <a:r>
              <a:rPr lang="en-US" sz="1400" dirty="0">
                <a:latin typeface="Lato Regular"/>
              </a:rPr>
              <a:t> di </a:t>
            </a:r>
            <a:r>
              <a:rPr lang="en-US" sz="1400" dirty="0" err="1">
                <a:latin typeface="Lato Regular"/>
              </a:rPr>
              <a:t>rischio</a:t>
            </a:r>
            <a:r>
              <a:rPr lang="en-US" sz="1400" dirty="0">
                <a:latin typeface="Lato Regular"/>
              </a:rPr>
              <a:t>! </a:t>
            </a:r>
          </a:p>
        </p:txBody>
      </p:sp>
      <p:pic>
        <p:nvPicPr>
          <p:cNvPr id="10" name="Picture 9" descr="Alzheimer's disease Dementia Natural Remedies Melbourne(1).jpg">
            <a:extLst>
              <a:ext uri="{FF2B5EF4-FFF2-40B4-BE49-F238E27FC236}">
                <a16:creationId xmlns:a16="http://schemas.microsoft.com/office/drawing/2014/main" xmlns="" id="{0BE4D33B-591A-4741-A5EE-7D91E87C17F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76" y="2779344"/>
            <a:ext cx="2982902" cy="19388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1" name="Group 25">
            <a:extLst>
              <a:ext uri="{FF2B5EF4-FFF2-40B4-BE49-F238E27FC236}">
                <a16:creationId xmlns:a16="http://schemas.microsoft.com/office/drawing/2014/main" xmlns="" id="{041DE0B1-ADF1-47E9-9E85-ACEB2BFD1050}"/>
              </a:ext>
            </a:extLst>
          </p:cNvPr>
          <p:cNvGrpSpPr/>
          <p:nvPr/>
        </p:nvGrpSpPr>
        <p:grpSpPr>
          <a:xfrm>
            <a:off x="2690801" y="1934206"/>
            <a:ext cx="2464138" cy="3943066"/>
            <a:chOff x="4722461" y="1907611"/>
            <a:chExt cx="2138040" cy="3421250"/>
          </a:xfrm>
        </p:grpSpPr>
        <p:grpSp>
          <p:nvGrpSpPr>
            <p:cNvPr id="12" name="Group 23">
              <a:extLst>
                <a:ext uri="{FF2B5EF4-FFF2-40B4-BE49-F238E27FC236}">
                  <a16:creationId xmlns:a16="http://schemas.microsoft.com/office/drawing/2014/main" xmlns="" id="{6D86E715-149D-4002-BC9B-6EBE5C3ED634}"/>
                </a:ext>
              </a:extLst>
            </p:cNvPr>
            <p:cNvGrpSpPr/>
            <p:nvPr/>
          </p:nvGrpSpPr>
          <p:grpSpPr>
            <a:xfrm>
              <a:off x="4722461" y="2154570"/>
              <a:ext cx="1410284" cy="2457710"/>
              <a:chOff x="4764849" y="1896442"/>
              <a:chExt cx="1630399" cy="2841304"/>
            </a:xfrm>
          </p:grpSpPr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xmlns="" id="{0F19427A-B302-4456-AFE3-FC784857737E}"/>
                  </a:ext>
                </a:extLst>
              </p:cNvPr>
              <p:cNvSpPr/>
              <p:nvPr/>
            </p:nvSpPr>
            <p:spPr>
              <a:xfrm rot="2633242">
                <a:off x="5392926" y="3840524"/>
                <a:ext cx="929571" cy="897222"/>
              </a:xfrm>
              <a:custGeom>
                <a:avLst/>
                <a:gdLst/>
                <a:ahLst/>
                <a:cxnLst/>
                <a:rect l="l" t="t" r="r" b="b"/>
                <a:pathLst>
                  <a:path w="929571" h="897222">
                    <a:moveTo>
                      <a:pt x="929571" y="731682"/>
                    </a:moveTo>
                    <a:lnTo>
                      <a:pt x="929571" y="897222"/>
                    </a:lnTo>
                    <a:lnTo>
                      <a:pt x="442770" y="897222"/>
                    </a:lnTo>
                    <a:lnTo>
                      <a:pt x="298754" y="897222"/>
                    </a:lnTo>
                    <a:lnTo>
                      <a:pt x="274103" y="897222"/>
                    </a:lnTo>
                    <a:cubicBezTo>
                      <a:pt x="274103" y="613647"/>
                      <a:pt x="176652" y="340818"/>
                      <a:pt x="0" y="123903"/>
                    </a:cubicBezTo>
                    <a:lnTo>
                      <a:pt x="116909" y="0"/>
                    </a:lnTo>
                    <a:cubicBezTo>
                      <a:pt x="291351" y="207479"/>
                      <a:pt x="400795" y="461979"/>
                      <a:pt x="432150" y="731682"/>
                    </a:cubicBezTo>
                    <a:close/>
                  </a:path>
                </a:pathLst>
              </a:custGeom>
              <a:solidFill>
                <a:srgbClr val="633A2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17" name="Group 88">
                <a:extLst>
                  <a:ext uri="{FF2B5EF4-FFF2-40B4-BE49-F238E27FC236}">
                    <a16:creationId xmlns:a16="http://schemas.microsoft.com/office/drawing/2014/main" xmlns="" id="{3CB8DCE7-975C-45D1-94B8-FC2B839649E4}"/>
                  </a:ext>
                </a:extLst>
              </p:cNvPr>
              <p:cNvGrpSpPr/>
              <p:nvPr/>
            </p:nvGrpSpPr>
            <p:grpSpPr>
              <a:xfrm rot="5400000">
                <a:off x="4707913" y="1953378"/>
                <a:ext cx="1744272" cy="1630399"/>
                <a:chOff x="2827731" y="1829193"/>
                <a:chExt cx="1744272" cy="1630399"/>
              </a:xfrm>
            </p:grpSpPr>
            <p:sp>
              <p:nvSpPr>
                <p:cNvPr id="18" name="Rectangle 15">
                  <a:extLst>
                    <a:ext uri="{FF2B5EF4-FFF2-40B4-BE49-F238E27FC236}">
                      <a16:creationId xmlns:a16="http://schemas.microsoft.com/office/drawing/2014/main" xmlns="" id="{E97D6492-CBBB-4A66-8B67-1B857DCB30F4}"/>
                    </a:ext>
                  </a:extLst>
                </p:cNvPr>
                <p:cNvSpPr/>
                <p:nvPr/>
              </p:nvSpPr>
              <p:spPr>
                <a:xfrm rot="16200000">
                  <a:off x="3658606" y="1845368"/>
                  <a:ext cx="929571" cy="8972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9571" h="897222">
                      <a:moveTo>
                        <a:pt x="929571" y="731682"/>
                      </a:moveTo>
                      <a:lnTo>
                        <a:pt x="929571" y="897222"/>
                      </a:lnTo>
                      <a:lnTo>
                        <a:pt x="442770" y="897222"/>
                      </a:lnTo>
                      <a:lnTo>
                        <a:pt x="298754" y="897222"/>
                      </a:lnTo>
                      <a:lnTo>
                        <a:pt x="274103" y="897222"/>
                      </a:lnTo>
                      <a:cubicBezTo>
                        <a:pt x="274103" y="613647"/>
                        <a:pt x="176652" y="340818"/>
                        <a:pt x="0" y="123903"/>
                      </a:cubicBezTo>
                      <a:lnTo>
                        <a:pt x="116909" y="0"/>
                      </a:lnTo>
                      <a:cubicBezTo>
                        <a:pt x="291351" y="207479"/>
                        <a:pt x="400795" y="461979"/>
                        <a:pt x="432150" y="731682"/>
                      </a:cubicBezTo>
                      <a:close/>
                    </a:path>
                  </a:pathLst>
                </a:custGeom>
                <a:solidFill>
                  <a:srgbClr val="2B4F1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9" name="Rectangle 15">
                  <a:extLst>
                    <a:ext uri="{FF2B5EF4-FFF2-40B4-BE49-F238E27FC236}">
                      <a16:creationId xmlns:a16="http://schemas.microsoft.com/office/drawing/2014/main" xmlns="" id="{A6E92737-6F94-4723-B21E-C202CAB1C765}"/>
                    </a:ext>
                  </a:extLst>
                </p:cNvPr>
                <p:cNvSpPr/>
                <p:nvPr/>
              </p:nvSpPr>
              <p:spPr>
                <a:xfrm rot="13433242">
                  <a:off x="2827731" y="2562370"/>
                  <a:ext cx="929571" cy="8972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9571" h="897222">
                      <a:moveTo>
                        <a:pt x="929571" y="731682"/>
                      </a:moveTo>
                      <a:lnTo>
                        <a:pt x="929571" y="897222"/>
                      </a:lnTo>
                      <a:lnTo>
                        <a:pt x="442770" y="897222"/>
                      </a:lnTo>
                      <a:lnTo>
                        <a:pt x="298754" y="897222"/>
                      </a:lnTo>
                      <a:lnTo>
                        <a:pt x="274103" y="897222"/>
                      </a:lnTo>
                      <a:cubicBezTo>
                        <a:pt x="274103" y="613647"/>
                        <a:pt x="176652" y="340818"/>
                        <a:pt x="0" y="123903"/>
                      </a:cubicBezTo>
                      <a:lnTo>
                        <a:pt x="116909" y="0"/>
                      </a:lnTo>
                      <a:cubicBezTo>
                        <a:pt x="291351" y="207479"/>
                        <a:pt x="400795" y="461979"/>
                        <a:pt x="432150" y="731682"/>
                      </a:cubicBezTo>
                      <a:close/>
                    </a:path>
                  </a:pathLst>
                </a:custGeom>
                <a:solidFill>
                  <a:srgbClr val="7D9B5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</p:grpSp>
        <p:sp>
          <p:nvSpPr>
            <p:cNvPr id="13" name="Oval 97">
              <a:extLst>
                <a:ext uri="{FF2B5EF4-FFF2-40B4-BE49-F238E27FC236}">
                  <a16:creationId xmlns:a16="http://schemas.microsoft.com/office/drawing/2014/main" xmlns="" id="{05FB2C86-BC33-42B0-B792-F0F1DB497400}"/>
                </a:ext>
              </a:extLst>
            </p:cNvPr>
            <p:cNvSpPr/>
            <p:nvPr/>
          </p:nvSpPr>
          <p:spPr>
            <a:xfrm>
              <a:off x="5686583" y="4708442"/>
              <a:ext cx="620419" cy="620419"/>
            </a:xfrm>
            <a:prstGeom prst="ellipse">
              <a:avLst/>
            </a:prstGeom>
            <a:solidFill>
              <a:srgbClr val="633A2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Oval 98">
              <a:extLst>
                <a:ext uri="{FF2B5EF4-FFF2-40B4-BE49-F238E27FC236}">
                  <a16:creationId xmlns:a16="http://schemas.microsoft.com/office/drawing/2014/main" xmlns="" id="{7BCDB6F8-927B-470D-A7B3-E0B71CD5CB6A}"/>
                </a:ext>
              </a:extLst>
            </p:cNvPr>
            <p:cNvSpPr/>
            <p:nvPr/>
          </p:nvSpPr>
          <p:spPr>
            <a:xfrm>
              <a:off x="6240082" y="3275308"/>
              <a:ext cx="620419" cy="620419"/>
            </a:xfrm>
            <a:prstGeom prst="ellipse">
              <a:avLst/>
            </a:prstGeom>
            <a:solidFill>
              <a:srgbClr val="2B4F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Oval 99">
              <a:extLst>
                <a:ext uri="{FF2B5EF4-FFF2-40B4-BE49-F238E27FC236}">
                  <a16:creationId xmlns:a16="http://schemas.microsoft.com/office/drawing/2014/main" xmlns="" id="{AE590DC9-6856-4D8B-A4F0-27ADBEAD81A8}"/>
                </a:ext>
              </a:extLst>
            </p:cNvPr>
            <p:cNvSpPr/>
            <p:nvPr/>
          </p:nvSpPr>
          <p:spPr>
            <a:xfrm>
              <a:off x="5577548" y="1907611"/>
              <a:ext cx="620419" cy="620419"/>
            </a:xfrm>
            <a:prstGeom prst="ellipse">
              <a:avLst/>
            </a:prstGeom>
            <a:solidFill>
              <a:srgbClr val="7D9B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039CFB59-2A59-49C9-8FEB-93009C65C8EE}"/>
              </a:ext>
            </a:extLst>
          </p:cNvPr>
          <p:cNvSpPr txBox="1"/>
          <p:nvPr/>
        </p:nvSpPr>
        <p:spPr>
          <a:xfrm>
            <a:off x="5232443" y="3619574"/>
            <a:ext cx="33685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600" dirty="0">
                <a:latin typeface="Lato Regular"/>
              </a:rPr>
              <a:t>Il 60-80% dei casi di demenza nell’anziano sono dovuti ad AD.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F926CDE9-1A2A-4BF2-BE7B-0E5C37E4ED03}"/>
              </a:ext>
            </a:extLst>
          </p:cNvPr>
          <p:cNvSpPr txBox="1"/>
          <p:nvPr/>
        </p:nvSpPr>
        <p:spPr>
          <a:xfrm>
            <a:off x="4503579" y="5105737"/>
            <a:ext cx="39997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600" dirty="0">
                <a:latin typeface="Lato Regular"/>
              </a:rPr>
              <a:t>L’AD è una patologia neurodegenerativa </a:t>
            </a:r>
            <a:r>
              <a:rPr lang="it-IT" sz="1600" b="1" u="sng" dirty="0">
                <a:latin typeface="Lato Regular"/>
              </a:rPr>
              <a:t>progressiva</a:t>
            </a:r>
            <a:r>
              <a:rPr lang="it-IT" sz="1600" dirty="0">
                <a:latin typeface="Lato Regular"/>
              </a:rPr>
              <a:t> che interferisce con le attività quotidiane e rende il soggetto disabile.</a:t>
            </a:r>
          </a:p>
        </p:txBody>
      </p:sp>
      <p:sp>
        <p:nvSpPr>
          <p:cNvPr id="22" name="Oval 8">
            <a:extLst>
              <a:ext uri="{FF2B5EF4-FFF2-40B4-BE49-F238E27FC236}">
                <a16:creationId xmlns:a16="http://schemas.microsoft.com/office/drawing/2014/main" xmlns="" id="{577B9365-6039-4F53-8169-DCFAC2C60BEC}"/>
              </a:ext>
            </a:extLst>
          </p:cNvPr>
          <p:cNvSpPr/>
          <p:nvPr/>
        </p:nvSpPr>
        <p:spPr>
          <a:xfrm>
            <a:off x="3897132" y="5254813"/>
            <a:ext cx="527152" cy="529870"/>
          </a:xfrm>
          <a:custGeom>
            <a:avLst/>
            <a:gdLst/>
            <a:ahLst/>
            <a:cxnLst/>
            <a:rect l="l" t="t" r="r" b="b"/>
            <a:pathLst>
              <a:path w="3068057" h="3083879">
                <a:moveTo>
                  <a:pt x="1943022" y="0"/>
                </a:moveTo>
                <a:cubicBezTo>
                  <a:pt x="2091435" y="0"/>
                  <a:pt x="2214809" y="107202"/>
                  <a:pt x="2232575" y="249298"/>
                </a:cubicBezTo>
                <a:cubicBezTo>
                  <a:pt x="2066806" y="323095"/>
                  <a:pt x="1966497" y="475331"/>
                  <a:pt x="1992863" y="623272"/>
                </a:cubicBezTo>
                <a:lnTo>
                  <a:pt x="2032344" y="614884"/>
                </a:lnTo>
                <a:cubicBezTo>
                  <a:pt x="2007703" y="472429"/>
                  <a:pt x="2119863" y="324636"/>
                  <a:pt x="2294697" y="266187"/>
                </a:cubicBezTo>
                <a:cubicBezTo>
                  <a:pt x="2304190" y="260641"/>
                  <a:pt x="2314409" y="260119"/>
                  <a:pt x="2324748" y="260119"/>
                </a:cubicBezTo>
                <a:cubicBezTo>
                  <a:pt x="2491310" y="260119"/>
                  <a:pt x="2626336" y="395145"/>
                  <a:pt x="2626336" y="561708"/>
                </a:cubicBezTo>
                <a:lnTo>
                  <a:pt x="2609021" y="647481"/>
                </a:lnTo>
                <a:lnTo>
                  <a:pt x="2626336" y="647481"/>
                </a:lnTo>
                <a:lnTo>
                  <a:pt x="2626336" y="656343"/>
                </a:lnTo>
                <a:cubicBezTo>
                  <a:pt x="2762823" y="669742"/>
                  <a:pt x="2867295" y="786613"/>
                  <a:pt x="2867295" y="927882"/>
                </a:cubicBezTo>
                <a:lnTo>
                  <a:pt x="2850464" y="1011252"/>
                </a:lnTo>
                <a:cubicBezTo>
                  <a:pt x="2978255" y="1064152"/>
                  <a:pt x="3068057" y="1190111"/>
                  <a:pt x="3068057" y="1337042"/>
                </a:cubicBezTo>
                <a:cubicBezTo>
                  <a:pt x="3068057" y="1418703"/>
                  <a:pt x="3040320" y="1493884"/>
                  <a:pt x="2992210" y="1551889"/>
                </a:cubicBezTo>
                <a:cubicBezTo>
                  <a:pt x="2909241" y="1651289"/>
                  <a:pt x="2791782" y="1696238"/>
                  <a:pt x="2686704" y="1660749"/>
                </a:cubicBezTo>
                <a:lnTo>
                  <a:pt x="2673794" y="1698968"/>
                </a:lnTo>
                <a:cubicBezTo>
                  <a:pt x="2768232" y="1730865"/>
                  <a:pt x="2870956" y="1707121"/>
                  <a:pt x="2955415" y="1640323"/>
                </a:cubicBezTo>
                <a:cubicBezTo>
                  <a:pt x="2993943" y="1688574"/>
                  <a:pt x="3012247" y="1750635"/>
                  <a:pt x="3012247" y="1816968"/>
                </a:cubicBezTo>
                <a:cubicBezTo>
                  <a:pt x="3012247" y="1986406"/>
                  <a:pt x="2892829" y="2127952"/>
                  <a:pt x="2733451" y="2161496"/>
                </a:cubicBezTo>
                <a:cubicBezTo>
                  <a:pt x="2570803" y="2185843"/>
                  <a:pt x="2422847" y="2122052"/>
                  <a:pt x="2373218" y="2004561"/>
                </a:cubicBezTo>
                <a:cubicBezTo>
                  <a:pt x="2397575" y="1987765"/>
                  <a:pt x="2417022" y="1964396"/>
                  <a:pt x="2431421" y="1936987"/>
                </a:cubicBezTo>
                <a:cubicBezTo>
                  <a:pt x="2469123" y="1865220"/>
                  <a:pt x="2466430" y="1776674"/>
                  <a:pt x="2424327" y="1703750"/>
                </a:cubicBezTo>
                <a:lnTo>
                  <a:pt x="2390880" y="1723060"/>
                </a:lnTo>
                <a:cubicBezTo>
                  <a:pt x="2426033" y="1783948"/>
                  <a:pt x="2428758" y="1857660"/>
                  <a:pt x="2398065" y="1917447"/>
                </a:cubicBezTo>
                <a:cubicBezTo>
                  <a:pt x="2386618" y="1939743"/>
                  <a:pt x="2371177" y="1958844"/>
                  <a:pt x="2348681" y="1969064"/>
                </a:cubicBezTo>
                <a:lnTo>
                  <a:pt x="2314536" y="1978212"/>
                </a:lnTo>
                <a:lnTo>
                  <a:pt x="2320989" y="1994504"/>
                </a:lnTo>
                <a:cubicBezTo>
                  <a:pt x="2292439" y="2010252"/>
                  <a:pt x="2259301" y="2017439"/>
                  <a:pt x="2224883" y="2015050"/>
                </a:cubicBezTo>
                <a:cubicBezTo>
                  <a:pt x="2157880" y="2010397"/>
                  <a:pt x="2096183" y="1970105"/>
                  <a:pt x="2062112" y="1908746"/>
                </a:cubicBezTo>
                <a:lnTo>
                  <a:pt x="2028307" y="1927422"/>
                </a:lnTo>
                <a:cubicBezTo>
                  <a:pt x="2069101" y="2000945"/>
                  <a:pt x="2143517" y="2048870"/>
                  <a:pt x="2224395" y="2053708"/>
                </a:cubicBezTo>
                <a:cubicBezTo>
                  <a:pt x="2263912" y="2056070"/>
                  <a:pt x="2302036" y="2047984"/>
                  <a:pt x="2335071" y="2030056"/>
                </a:cubicBezTo>
                <a:cubicBezTo>
                  <a:pt x="2400196" y="2159379"/>
                  <a:pt x="2567325" y="2230480"/>
                  <a:pt x="2748680" y="2204554"/>
                </a:cubicBezTo>
                <a:cubicBezTo>
                  <a:pt x="2767068" y="2240602"/>
                  <a:pt x="2774723" y="2281713"/>
                  <a:pt x="2774723" y="2324613"/>
                </a:cubicBezTo>
                <a:cubicBezTo>
                  <a:pt x="2774723" y="2444667"/>
                  <a:pt x="2714770" y="2550720"/>
                  <a:pt x="2619461" y="2609132"/>
                </a:cubicBezTo>
                <a:cubicBezTo>
                  <a:pt x="2594093" y="2739763"/>
                  <a:pt x="2496512" y="2844553"/>
                  <a:pt x="2368919" y="2876858"/>
                </a:cubicBezTo>
                <a:cubicBezTo>
                  <a:pt x="2184369" y="2908073"/>
                  <a:pt x="2016372" y="2826285"/>
                  <a:pt x="1978290" y="2684161"/>
                </a:cubicBezTo>
                <a:lnTo>
                  <a:pt x="1939323" y="2694602"/>
                </a:lnTo>
                <a:cubicBezTo>
                  <a:pt x="1970494" y="2810931"/>
                  <a:pt x="2075973" y="2892306"/>
                  <a:pt x="2210223" y="2912307"/>
                </a:cubicBezTo>
                <a:cubicBezTo>
                  <a:pt x="2165434" y="3014618"/>
                  <a:pt x="2062317" y="3083879"/>
                  <a:pt x="1943022" y="3083879"/>
                </a:cubicBezTo>
                <a:cubicBezTo>
                  <a:pt x="1804718" y="3083879"/>
                  <a:pt x="1736151" y="2990782"/>
                  <a:pt x="1657612" y="2862428"/>
                </a:cubicBezTo>
                <a:cubicBezTo>
                  <a:pt x="1632100" y="2775963"/>
                  <a:pt x="1598588" y="2449530"/>
                  <a:pt x="1653064" y="2147091"/>
                </a:cubicBezTo>
                <a:cubicBezTo>
                  <a:pt x="1775302" y="2294672"/>
                  <a:pt x="1947360" y="2360889"/>
                  <a:pt x="2101389" y="2319520"/>
                </a:cubicBezTo>
                <a:lnTo>
                  <a:pt x="2085913" y="2268654"/>
                </a:lnTo>
                <a:cubicBezTo>
                  <a:pt x="1935632" y="2308197"/>
                  <a:pt x="1765039" y="2228547"/>
                  <a:pt x="1652548" y="2065927"/>
                </a:cubicBezTo>
                <a:cubicBezTo>
                  <a:pt x="1594744" y="1988631"/>
                  <a:pt x="1552933" y="1543383"/>
                  <a:pt x="1647107" y="1210118"/>
                </a:cubicBezTo>
                <a:cubicBezTo>
                  <a:pt x="1757451" y="1073526"/>
                  <a:pt x="1924310" y="1023711"/>
                  <a:pt x="2044795" y="1095494"/>
                </a:cubicBezTo>
                <a:lnTo>
                  <a:pt x="2046624" y="1092427"/>
                </a:lnTo>
                <a:cubicBezTo>
                  <a:pt x="2044963" y="1115904"/>
                  <a:pt x="2049817" y="1139574"/>
                  <a:pt x="2059741" y="1162003"/>
                </a:cubicBezTo>
                <a:cubicBezTo>
                  <a:pt x="2085174" y="1219476"/>
                  <a:pt x="2140055" y="1259997"/>
                  <a:pt x="2204060" y="1268556"/>
                </a:cubicBezTo>
                <a:lnTo>
                  <a:pt x="2208020" y="1238949"/>
                </a:lnTo>
                <a:cubicBezTo>
                  <a:pt x="2154665" y="1231814"/>
                  <a:pt x="2108853" y="1198319"/>
                  <a:pt x="2087448" y="1150798"/>
                </a:cubicBezTo>
                <a:cubicBezTo>
                  <a:pt x="2064784" y="1100476"/>
                  <a:pt x="2073123" y="1042569"/>
                  <a:pt x="2109077" y="1000639"/>
                </a:cubicBezTo>
                <a:cubicBezTo>
                  <a:pt x="2142987" y="961090"/>
                  <a:pt x="2196315" y="941798"/>
                  <a:pt x="2249471" y="949847"/>
                </a:cubicBezTo>
                <a:lnTo>
                  <a:pt x="2253988" y="920317"/>
                </a:lnTo>
                <a:cubicBezTo>
                  <a:pt x="2190211" y="910645"/>
                  <a:pt x="2126205" y="934132"/>
                  <a:pt x="2085632" y="982099"/>
                </a:cubicBezTo>
                <a:lnTo>
                  <a:pt x="2052614" y="1055246"/>
                </a:lnTo>
                <a:cubicBezTo>
                  <a:pt x="1928226" y="988072"/>
                  <a:pt x="1765306" y="1028878"/>
                  <a:pt x="1646726" y="1149851"/>
                </a:cubicBezTo>
                <a:cubicBezTo>
                  <a:pt x="1576863" y="1018908"/>
                  <a:pt x="1584053" y="461235"/>
                  <a:pt x="1633436" y="269593"/>
                </a:cubicBezTo>
                <a:cubicBezTo>
                  <a:pt x="1697428" y="119029"/>
                  <a:pt x="1776459" y="0"/>
                  <a:pt x="1943022" y="0"/>
                </a:cubicBezTo>
                <a:close/>
                <a:moveTo>
                  <a:pt x="1125035" y="0"/>
                </a:moveTo>
                <a:cubicBezTo>
                  <a:pt x="1263339" y="0"/>
                  <a:pt x="1331906" y="93097"/>
                  <a:pt x="1410445" y="221451"/>
                </a:cubicBezTo>
                <a:cubicBezTo>
                  <a:pt x="1435957" y="307916"/>
                  <a:pt x="1469469" y="634350"/>
                  <a:pt x="1414993" y="936788"/>
                </a:cubicBezTo>
                <a:cubicBezTo>
                  <a:pt x="1292755" y="789207"/>
                  <a:pt x="1120697" y="722990"/>
                  <a:pt x="966668" y="764359"/>
                </a:cubicBezTo>
                <a:lnTo>
                  <a:pt x="982144" y="815225"/>
                </a:lnTo>
                <a:cubicBezTo>
                  <a:pt x="1132425" y="775682"/>
                  <a:pt x="1303018" y="855332"/>
                  <a:pt x="1415509" y="1017952"/>
                </a:cubicBezTo>
                <a:cubicBezTo>
                  <a:pt x="1473313" y="1095249"/>
                  <a:pt x="1515123" y="1540497"/>
                  <a:pt x="1420950" y="1873762"/>
                </a:cubicBezTo>
                <a:cubicBezTo>
                  <a:pt x="1310606" y="2010353"/>
                  <a:pt x="1143747" y="2060168"/>
                  <a:pt x="1023262" y="1988385"/>
                </a:cubicBezTo>
                <a:lnTo>
                  <a:pt x="1021433" y="1991453"/>
                </a:lnTo>
                <a:cubicBezTo>
                  <a:pt x="1023094" y="1967976"/>
                  <a:pt x="1018240" y="1944306"/>
                  <a:pt x="1008316" y="1921877"/>
                </a:cubicBezTo>
                <a:cubicBezTo>
                  <a:pt x="982883" y="1864403"/>
                  <a:pt x="928002" y="1823883"/>
                  <a:pt x="863997" y="1815323"/>
                </a:cubicBezTo>
                <a:lnTo>
                  <a:pt x="860037" y="1844930"/>
                </a:lnTo>
                <a:cubicBezTo>
                  <a:pt x="913392" y="1852066"/>
                  <a:pt x="959204" y="1885560"/>
                  <a:pt x="980609" y="1933082"/>
                </a:cubicBezTo>
                <a:cubicBezTo>
                  <a:pt x="1003273" y="1983404"/>
                  <a:pt x="994934" y="2041310"/>
                  <a:pt x="958980" y="2083241"/>
                </a:cubicBezTo>
                <a:cubicBezTo>
                  <a:pt x="925070" y="2122789"/>
                  <a:pt x="871742" y="2142082"/>
                  <a:pt x="818586" y="2134033"/>
                </a:cubicBezTo>
                <a:lnTo>
                  <a:pt x="814069" y="2163562"/>
                </a:lnTo>
                <a:cubicBezTo>
                  <a:pt x="877846" y="2173235"/>
                  <a:pt x="941852" y="2149747"/>
                  <a:pt x="982425" y="2101780"/>
                </a:cubicBezTo>
                <a:lnTo>
                  <a:pt x="1015443" y="2028633"/>
                </a:lnTo>
                <a:cubicBezTo>
                  <a:pt x="1139831" y="2095808"/>
                  <a:pt x="1302751" y="2055001"/>
                  <a:pt x="1421331" y="1934029"/>
                </a:cubicBezTo>
                <a:cubicBezTo>
                  <a:pt x="1491194" y="2064971"/>
                  <a:pt x="1484003" y="2622644"/>
                  <a:pt x="1434621" y="2814287"/>
                </a:cubicBezTo>
                <a:cubicBezTo>
                  <a:pt x="1370629" y="2964850"/>
                  <a:pt x="1291598" y="3083879"/>
                  <a:pt x="1125035" y="3083879"/>
                </a:cubicBezTo>
                <a:cubicBezTo>
                  <a:pt x="976622" y="3083879"/>
                  <a:pt x="853248" y="2976677"/>
                  <a:pt x="835482" y="2834581"/>
                </a:cubicBezTo>
                <a:cubicBezTo>
                  <a:pt x="1001251" y="2760784"/>
                  <a:pt x="1101560" y="2608549"/>
                  <a:pt x="1075194" y="2460607"/>
                </a:cubicBezTo>
                <a:lnTo>
                  <a:pt x="1035713" y="2468996"/>
                </a:lnTo>
                <a:cubicBezTo>
                  <a:pt x="1060354" y="2611450"/>
                  <a:pt x="948194" y="2759243"/>
                  <a:pt x="773360" y="2817692"/>
                </a:cubicBezTo>
                <a:cubicBezTo>
                  <a:pt x="763867" y="2823239"/>
                  <a:pt x="753648" y="2823760"/>
                  <a:pt x="743309" y="2823760"/>
                </a:cubicBezTo>
                <a:cubicBezTo>
                  <a:pt x="576747" y="2823760"/>
                  <a:pt x="441721" y="2688734"/>
                  <a:pt x="441721" y="2522172"/>
                </a:cubicBezTo>
                <a:lnTo>
                  <a:pt x="459036" y="2436399"/>
                </a:lnTo>
                <a:lnTo>
                  <a:pt x="441721" y="2436399"/>
                </a:lnTo>
                <a:lnTo>
                  <a:pt x="441721" y="2427537"/>
                </a:lnTo>
                <a:cubicBezTo>
                  <a:pt x="305234" y="2414137"/>
                  <a:pt x="200762" y="2297266"/>
                  <a:pt x="200762" y="2155997"/>
                </a:cubicBezTo>
                <a:lnTo>
                  <a:pt x="217593" y="2072628"/>
                </a:lnTo>
                <a:cubicBezTo>
                  <a:pt x="89802" y="2019727"/>
                  <a:pt x="0" y="1893768"/>
                  <a:pt x="0" y="1746838"/>
                </a:cubicBezTo>
                <a:cubicBezTo>
                  <a:pt x="0" y="1665177"/>
                  <a:pt x="27737" y="1589996"/>
                  <a:pt x="75847" y="1531990"/>
                </a:cubicBezTo>
                <a:cubicBezTo>
                  <a:pt x="158816" y="1432590"/>
                  <a:pt x="276275" y="1387641"/>
                  <a:pt x="381353" y="1423131"/>
                </a:cubicBezTo>
                <a:lnTo>
                  <a:pt x="394263" y="1384911"/>
                </a:lnTo>
                <a:cubicBezTo>
                  <a:pt x="299825" y="1353014"/>
                  <a:pt x="197101" y="1376758"/>
                  <a:pt x="112642" y="1443556"/>
                </a:cubicBezTo>
                <a:cubicBezTo>
                  <a:pt x="74114" y="1395305"/>
                  <a:pt x="55810" y="1333244"/>
                  <a:pt x="55810" y="1266911"/>
                </a:cubicBezTo>
                <a:cubicBezTo>
                  <a:pt x="55810" y="1097473"/>
                  <a:pt x="175228" y="955927"/>
                  <a:pt x="334606" y="922383"/>
                </a:cubicBezTo>
                <a:cubicBezTo>
                  <a:pt x="497254" y="898036"/>
                  <a:pt x="645210" y="961827"/>
                  <a:pt x="694839" y="1079319"/>
                </a:cubicBezTo>
                <a:cubicBezTo>
                  <a:pt x="670482" y="1096114"/>
                  <a:pt x="651035" y="1119484"/>
                  <a:pt x="636636" y="1146893"/>
                </a:cubicBezTo>
                <a:cubicBezTo>
                  <a:pt x="598934" y="1218660"/>
                  <a:pt x="601627" y="1307205"/>
                  <a:pt x="643730" y="1380130"/>
                </a:cubicBezTo>
                <a:lnTo>
                  <a:pt x="677177" y="1360819"/>
                </a:lnTo>
                <a:cubicBezTo>
                  <a:pt x="642024" y="1299932"/>
                  <a:pt x="639299" y="1226219"/>
                  <a:pt x="669992" y="1166433"/>
                </a:cubicBezTo>
                <a:cubicBezTo>
                  <a:pt x="681439" y="1144136"/>
                  <a:pt x="696880" y="1125036"/>
                  <a:pt x="719376" y="1114815"/>
                </a:cubicBezTo>
                <a:lnTo>
                  <a:pt x="753521" y="1105667"/>
                </a:lnTo>
                <a:lnTo>
                  <a:pt x="747068" y="1089375"/>
                </a:lnTo>
                <a:cubicBezTo>
                  <a:pt x="775618" y="1073627"/>
                  <a:pt x="808756" y="1066440"/>
                  <a:pt x="843174" y="1068829"/>
                </a:cubicBezTo>
                <a:cubicBezTo>
                  <a:pt x="910177" y="1073482"/>
                  <a:pt x="971874" y="1113774"/>
                  <a:pt x="1005945" y="1175134"/>
                </a:cubicBezTo>
                <a:lnTo>
                  <a:pt x="1039750" y="1156458"/>
                </a:lnTo>
                <a:cubicBezTo>
                  <a:pt x="998956" y="1082934"/>
                  <a:pt x="924540" y="1035010"/>
                  <a:pt x="843662" y="1030172"/>
                </a:cubicBezTo>
                <a:cubicBezTo>
                  <a:pt x="804145" y="1027809"/>
                  <a:pt x="766021" y="1035895"/>
                  <a:pt x="732986" y="1053824"/>
                </a:cubicBezTo>
                <a:cubicBezTo>
                  <a:pt x="667861" y="924500"/>
                  <a:pt x="500732" y="853399"/>
                  <a:pt x="319377" y="879325"/>
                </a:cubicBezTo>
                <a:cubicBezTo>
                  <a:pt x="300989" y="843277"/>
                  <a:pt x="293334" y="802167"/>
                  <a:pt x="293334" y="759266"/>
                </a:cubicBezTo>
                <a:cubicBezTo>
                  <a:pt x="293334" y="639212"/>
                  <a:pt x="353287" y="533159"/>
                  <a:pt x="448596" y="474747"/>
                </a:cubicBezTo>
                <a:cubicBezTo>
                  <a:pt x="473964" y="344116"/>
                  <a:pt x="571545" y="239326"/>
                  <a:pt x="699138" y="207021"/>
                </a:cubicBezTo>
                <a:cubicBezTo>
                  <a:pt x="883688" y="175806"/>
                  <a:pt x="1051685" y="257594"/>
                  <a:pt x="1089767" y="399718"/>
                </a:cubicBezTo>
                <a:lnTo>
                  <a:pt x="1128734" y="389277"/>
                </a:lnTo>
                <a:cubicBezTo>
                  <a:pt x="1097563" y="272948"/>
                  <a:pt x="992084" y="191573"/>
                  <a:pt x="857834" y="171572"/>
                </a:cubicBezTo>
                <a:cubicBezTo>
                  <a:pt x="902623" y="69261"/>
                  <a:pt x="1005740" y="0"/>
                  <a:pt x="112503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3" name="Oval 47">
            <a:extLst>
              <a:ext uri="{FF2B5EF4-FFF2-40B4-BE49-F238E27FC236}">
                <a16:creationId xmlns:a16="http://schemas.microsoft.com/office/drawing/2014/main" xmlns="" id="{846E0CDF-6FA6-40C8-A371-F329D6C3713B}"/>
              </a:ext>
            </a:extLst>
          </p:cNvPr>
          <p:cNvSpPr>
            <a:spLocks noChangeAspect="1"/>
          </p:cNvSpPr>
          <p:nvPr/>
        </p:nvSpPr>
        <p:spPr>
          <a:xfrm>
            <a:off x="4527778" y="3603123"/>
            <a:ext cx="529812" cy="52981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303187" y="480874"/>
                </a:moveTo>
                <a:lnTo>
                  <a:pt x="1303187" y="1303187"/>
                </a:lnTo>
                <a:lnTo>
                  <a:pt x="480874" y="1303187"/>
                </a:lnTo>
                <a:lnTo>
                  <a:pt x="480874" y="1936813"/>
                </a:lnTo>
                <a:lnTo>
                  <a:pt x="1303187" y="1936813"/>
                </a:lnTo>
                <a:lnTo>
                  <a:pt x="1303187" y="2759126"/>
                </a:lnTo>
                <a:lnTo>
                  <a:pt x="1936813" y="2759126"/>
                </a:lnTo>
                <a:lnTo>
                  <a:pt x="1936813" y="1936813"/>
                </a:lnTo>
                <a:lnTo>
                  <a:pt x="2759126" y="1936813"/>
                </a:lnTo>
                <a:lnTo>
                  <a:pt x="2759126" y="1303187"/>
                </a:lnTo>
                <a:lnTo>
                  <a:pt x="1936813" y="1303187"/>
                </a:lnTo>
                <a:lnTo>
                  <a:pt x="1936813" y="480874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4" name="Freeform 108">
            <a:extLst>
              <a:ext uri="{FF2B5EF4-FFF2-40B4-BE49-F238E27FC236}">
                <a16:creationId xmlns:a16="http://schemas.microsoft.com/office/drawing/2014/main" xmlns="" id="{57FA4580-39F5-4B70-81E3-5E7D3414546B}"/>
              </a:ext>
            </a:extLst>
          </p:cNvPr>
          <p:cNvSpPr/>
          <p:nvPr/>
        </p:nvSpPr>
        <p:spPr>
          <a:xfrm>
            <a:off x="3780301" y="2014452"/>
            <a:ext cx="501857" cy="554554"/>
          </a:xfrm>
          <a:custGeom>
            <a:avLst/>
            <a:gdLst/>
            <a:ahLst/>
            <a:cxnLst/>
            <a:rect l="l" t="t" r="r" b="b"/>
            <a:pathLst>
              <a:path w="341005" h="376812">
                <a:moveTo>
                  <a:pt x="179590" y="105941"/>
                </a:moveTo>
                <a:cubicBezTo>
                  <a:pt x="189466" y="103284"/>
                  <a:pt x="200229" y="106383"/>
                  <a:pt x="207502" y="113978"/>
                </a:cubicBezTo>
                <a:lnTo>
                  <a:pt x="205155" y="116193"/>
                </a:lnTo>
                <a:cubicBezTo>
                  <a:pt x="198727" y="109493"/>
                  <a:pt x="189244" y="106732"/>
                  <a:pt x="180543" y="109027"/>
                </a:cubicBezTo>
                <a:cubicBezTo>
                  <a:pt x="171284" y="111470"/>
                  <a:pt x="164597" y="119184"/>
                  <a:pt x="163491" y="128699"/>
                </a:cubicBezTo>
                <a:lnTo>
                  <a:pt x="160301" y="128192"/>
                </a:lnTo>
                <a:cubicBezTo>
                  <a:pt x="160626" y="125509"/>
                  <a:pt x="161343" y="122953"/>
                  <a:pt x="162397" y="120583"/>
                </a:cubicBezTo>
                <a:cubicBezTo>
                  <a:pt x="163188" y="118806"/>
                  <a:pt x="164168" y="117134"/>
                  <a:pt x="165317" y="115593"/>
                </a:cubicBezTo>
                <a:close/>
                <a:moveTo>
                  <a:pt x="184774" y="76800"/>
                </a:moveTo>
                <a:cubicBezTo>
                  <a:pt x="189722" y="75892"/>
                  <a:pt x="194950" y="76276"/>
                  <a:pt x="199898" y="78055"/>
                </a:cubicBezTo>
                <a:lnTo>
                  <a:pt x="198784" y="81085"/>
                </a:lnTo>
                <a:cubicBezTo>
                  <a:pt x="190044" y="77951"/>
                  <a:pt x="180324" y="79705"/>
                  <a:pt x="173557" y="85636"/>
                </a:cubicBezTo>
                <a:cubicBezTo>
                  <a:pt x="166357" y="91948"/>
                  <a:pt x="163808" y="101834"/>
                  <a:pt x="167057" y="110845"/>
                </a:cubicBezTo>
                <a:lnTo>
                  <a:pt x="163976" y="111813"/>
                </a:lnTo>
                <a:cubicBezTo>
                  <a:pt x="161264" y="104174"/>
                  <a:pt x="162206" y="95982"/>
                  <a:pt x="166259" y="89343"/>
                </a:cubicBezTo>
                <a:lnTo>
                  <a:pt x="171329" y="83298"/>
                </a:lnTo>
                <a:cubicBezTo>
                  <a:pt x="175158" y="79908"/>
                  <a:pt x="179826" y="77708"/>
                  <a:pt x="184774" y="76800"/>
                </a:cubicBezTo>
                <a:close/>
                <a:moveTo>
                  <a:pt x="179076" y="24908"/>
                </a:moveTo>
                <a:cubicBezTo>
                  <a:pt x="173882" y="25821"/>
                  <a:pt x="169065" y="28595"/>
                  <a:pt x="165693" y="33023"/>
                </a:cubicBezTo>
                <a:lnTo>
                  <a:pt x="165081" y="32645"/>
                </a:lnTo>
                <a:lnTo>
                  <a:pt x="164343" y="33841"/>
                </a:lnTo>
                <a:lnTo>
                  <a:pt x="159156" y="28989"/>
                </a:lnTo>
                <a:cubicBezTo>
                  <a:pt x="147650" y="21890"/>
                  <a:pt x="132568" y="25462"/>
                  <a:pt x="125468" y="36968"/>
                </a:cubicBezTo>
                <a:cubicBezTo>
                  <a:pt x="125028" y="37682"/>
                  <a:pt x="124628" y="38410"/>
                  <a:pt x="124607" y="39302"/>
                </a:cubicBezTo>
                <a:cubicBezTo>
                  <a:pt x="121192" y="53871"/>
                  <a:pt x="126621" y="67918"/>
                  <a:pt x="137512" y="72288"/>
                </a:cubicBezTo>
                <a:lnTo>
                  <a:pt x="136408" y="75373"/>
                </a:lnTo>
                <a:cubicBezTo>
                  <a:pt x="125065" y="70889"/>
                  <a:pt x="118824" y="57470"/>
                  <a:pt x="120792" y="42874"/>
                </a:cubicBezTo>
                <a:cubicBezTo>
                  <a:pt x="110219" y="38045"/>
                  <a:pt x="97555" y="41998"/>
                  <a:pt x="91229" y="52250"/>
                </a:cubicBezTo>
                <a:cubicBezTo>
                  <a:pt x="86215" y="60377"/>
                  <a:pt x="87164" y="68019"/>
                  <a:pt x="90995" y="75559"/>
                </a:cubicBezTo>
                <a:cubicBezTo>
                  <a:pt x="88405" y="77546"/>
                  <a:pt x="86197" y="80074"/>
                  <a:pt x="84391" y="83001"/>
                </a:cubicBezTo>
                <a:cubicBezTo>
                  <a:pt x="75261" y="97799"/>
                  <a:pt x="79855" y="117197"/>
                  <a:pt x="94653" y="126328"/>
                </a:cubicBezTo>
                <a:cubicBezTo>
                  <a:pt x="99603" y="129383"/>
                  <a:pt x="105068" y="130901"/>
                  <a:pt x="110449" y="130283"/>
                </a:cubicBezTo>
                <a:cubicBezTo>
                  <a:pt x="111461" y="121556"/>
                  <a:pt x="114239" y="112980"/>
                  <a:pt x="118788" y="105103"/>
                </a:cubicBezTo>
                <a:lnTo>
                  <a:pt x="122060" y="106993"/>
                </a:lnTo>
                <a:cubicBezTo>
                  <a:pt x="117549" y="114804"/>
                  <a:pt x="114885" y="123345"/>
                  <a:pt x="114602" y="132066"/>
                </a:cubicBezTo>
                <a:cubicBezTo>
                  <a:pt x="118189" y="142541"/>
                  <a:pt x="127538" y="149533"/>
                  <a:pt x="138054" y="150704"/>
                </a:cubicBezTo>
                <a:lnTo>
                  <a:pt x="138622" y="157584"/>
                </a:lnTo>
                <a:cubicBezTo>
                  <a:pt x="141809" y="168599"/>
                  <a:pt x="152592" y="175355"/>
                  <a:pt x="163536" y="173320"/>
                </a:cubicBezTo>
                <a:lnTo>
                  <a:pt x="163736" y="174011"/>
                </a:lnTo>
                <a:lnTo>
                  <a:pt x="165086" y="173621"/>
                </a:lnTo>
                <a:lnTo>
                  <a:pt x="165671" y="180699"/>
                </a:lnTo>
                <a:cubicBezTo>
                  <a:pt x="169429" y="193686"/>
                  <a:pt x="183003" y="201168"/>
                  <a:pt x="195990" y="197411"/>
                </a:cubicBezTo>
                <a:cubicBezTo>
                  <a:pt x="196796" y="197178"/>
                  <a:pt x="197581" y="196907"/>
                  <a:pt x="198196" y="196260"/>
                </a:cubicBezTo>
                <a:cubicBezTo>
                  <a:pt x="209934" y="188156"/>
                  <a:pt x="215400" y="175007"/>
                  <a:pt x="211155" y="164763"/>
                </a:cubicBezTo>
                <a:cubicBezTo>
                  <a:pt x="205121" y="170199"/>
                  <a:pt x="196738" y="172687"/>
                  <a:pt x="188343" y="171472"/>
                </a:cubicBezTo>
                <a:lnTo>
                  <a:pt x="188829" y="168281"/>
                </a:lnTo>
                <a:cubicBezTo>
                  <a:pt x="198020" y="169602"/>
                  <a:pt x="207192" y="165939"/>
                  <a:pt x="212635" y="158774"/>
                </a:cubicBezTo>
                <a:cubicBezTo>
                  <a:pt x="218427" y="151149"/>
                  <a:pt x="218946" y="140953"/>
                  <a:pt x="213960" y="132774"/>
                </a:cubicBezTo>
                <a:lnTo>
                  <a:pt x="216785" y="131210"/>
                </a:lnTo>
                <a:cubicBezTo>
                  <a:pt x="222366" y="140465"/>
                  <a:pt x="221779" y="151983"/>
                  <a:pt x="215286" y="160619"/>
                </a:cubicBezTo>
                <a:lnTo>
                  <a:pt x="213805" y="162105"/>
                </a:lnTo>
                <a:cubicBezTo>
                  <a:pt x="218946" y="172938"/>
                  <a:pt x="214526" y="186813"/>
                  <a:pt x="203421" y="196175"/>
                </a:cubicBezTo>
                <a:cubicBezTo>
                  <a:pt x="208012" y="206854"/>
                  <a:pt x="220050" y="212429"/>
                  <a:pt x="231622" y="209082"/>
                </a:cubicBezTo>
                <a:cubicBezTo>
                  <a:pt x="239377" y="206838"/>
                  <a:pt x="243741" y="201989"/>
                  <a:pt x="246092" y="195539"/>
                </a:cubicBezTo>
                <a:cubicBezTo>
                  <a:pt x="255042" y="199507"/>
                  <a:pt x="265290" y="198199"/>
                  <a:pt x="272958" y="192601"/>
                </a:cubicBezTo>
                <a:lnTo>
                  <a:pt x="276795" y="193971"/>
                </a:lnTo>
                <a:cubicBezTo>
                  <a:pt x="289009" y="194016"/>
                  <a:pt x="298363" y="193248"/>
                  <a:pt x="304258" y="183694"/>
                </a:cubicBezTo>
                <a:cubicBezTo>
                  <a:pt x="309343" y="175453"/>
                  <a:pt x="308953" y="165378"/>
                  <a:pt x="303795" y="157923"/>
                </a:cubicBezTo>
                <a:cubicBezTo>
                  <a:pt x="298315" y="164420"/>
                  <a:pt x="291041" y="168177"/>
                  <a:pt x="283702" y="168174"/>
                </a:cubicBezTo>
                <a:lnTo>
                  <a:pt x="283555" y="164527"/>
                </a:lnTo>
                <a:cubicBezTo>
                  <a:pt x="293404" y="164978"/>
                  <a:pt x="303289" y="157339"/>
                  <a:pt x="308110" y="145450"/>
                </a:cubicBezTo>
                <a:cubicBezTo>
                  <a:pt x="311022" y="136198"/>
                  <a:pt x="308752" y="126109"/>
                  <a:pt x="302169" y="119023"/>
                </a:cubicBezTo>
                <a:cubicBezTo>
                  <a:pt x="296249" y="127191"/>
                  <a:pt x="286098" y="131525"/>
                  <a:pt x="275782" y="130309"/>
                </a:cubicBezTo>
                <a:lnTo>
                  <a:pt x="276183" y="127106"/>
                </a:lnTo>
                <a:cubicBezTo>
                  <a:pt x="285405" y="128184"/>
                  <a:pt x="294478" y="124281"/>
                  <a:pt x="299730" y="116974"/>
                </a:cubicBezTo>
                <a:lnTo>
                  <a:pt x="300207" y="116045"/>
                </a:lnTo>
                <a:cubicBezTo>
                  <a:pt x="300079" y="107222"/>
                  <a:pt x="295342" y="98867"/>
                  <a:pt x="287259" y="93880"/>
                </a:cubicBezTo>
                <a:cubicBezTo>
                  <a:pt x="284295" y="92051"/>
                  <a:pt x="281129" y="90828"/>
                  <a:pt x="277855" y="90561"/>
                </a:cubicBezTo>
                <a:cubicBezTo>
                  <a:pt x="271916" y="104194"/>
                  <a:pt x="259881" y="112708"/>
                  <a:pt x="248172" y="111695"/>
                </a:cubicBezTo>
                <a:cubicBezTo>
                  <a:pt x="248002" y="114741"/>
                  <a:pt x="246936" y="117719"/>
                  <a:pt x="245089" y="120348"/>
                </a:cubicBezTo>
                <a:cubicBezTo>
                  <a:pt x="241307" y="125729"/>
                  <a:pt x="234825" y="128827"/>
                  <a:pt x="228007" y="128511"/>
                </a:cubicBezTo>
                <a:lnTo>
                  <a:pt x="228158" y="125380"/>
                </a:lnTo>
                <a:cubicBezTo>
                  <a:pt x="233848" y="125642"/>
                  <a:pt x="239262" y="123097"/>
                  <a:pt x="242439" y="118667"/>
                </a:cubicBezTo>
                <a:cubicBezTo>
                  <a:pt x="244071" y="116391"/>
                  <a:pt x="244987" y="113796"/>
                  <a:pt x="245116" y="111152"/>
                </a:cubicBezTo>
                <a:lnTo>
                  <a:pt x="243716" y="110904"/>
                </a:lnTo>
                <a:lnTo>
                  <a:pt x="244539" y="108155"/>
                </a:lnTo>
                <a:cubicBezTo>
                  <a:pt x="244792" y="106166"/>
                  <a:pt x="244131" y="104285"/>
                  <a:pt x="243078" y="102544"/>
                </a:cubicBezTo>
                <a:cubicBezTo>
                  <a:pt x="240257" y="97875"/>
                  <a:pt x="235048" y="94922"/>
                  <a:pt x="229344" y="94755"/>
                </a:cubicBezTo>
                <a:lnTo>
                  <a:pt x="229436" y="91621"/>
                </a:lnTo>
                <a:cubicBezTo>
                  <a:pt x="236268" y="91821"/>
                  <a:pt x="242499" y="95409"/>
                  <a:pt x="245850" y="101072"/>
                </a:cubicBezTo>
                <a:cubicBezTo>
                  <a:pt x="247129" y="103235"/>
                  <a:pt x="247915" y="105575"/>
                  <a:pt x="248037" y="107973"/>
                </a:cubicBezTo>
                <a:cubicBezTo>
                  <a:pt x="258268" y="109553"/>
                  <a:pt x="268981" y="102051"/>
                  <a:pt x="274232" y="89778"/>
                </a:cubicBezTo>
                <a:cubicBezTo>
                  <a:pt x="278708" y="77339"/>
                  <a:pt x="274020" y="63056"/>
                  <a:pt x="262316" y="55834"/>
                </a:cubicBezTo>
                <a:cubicBezTo>
                  <a:pt x="257734" y="53007"/>
                  <a:pt x="252666" y="51626"/>
                  <a:pt x="247691" y="52231"/>
                </a:cubicBezTo>
                <a:cubicBezTo>
                  <a:pt x="248705" y="60913"/>
                  <a:pt x="245967" y="69020"/>
                  <a:pt x="239739" y="74185"/>
                </a:cubicBezTo>
                <a:lnTo>
                  <a:pt x="237649" y="71664"/>
                </a:lnTo>
                <a:cubicBezTo>
                  <a:pt x="244579" y="65918"/>
                  <a:pt x="246481" y="55888"/>
                  <a:pt x="243151" y="45920"/>
                </a:cubicBezTo>
                <a:cubicBezTo>
                  <a:pt x="241194" y="40124"/>
                  <a:pt x="237183" y="35004"/>
                  <a:pt x="231542" y="31523"/>
                </a:cubicBezTo>
                <a:cubicBezTo>
                  <a:pt x="221392" y="25261"/>
                  <a:pt x="208864" y="26095"/>
                  <a:pt x="199763" y="32668"/>
                </a:cubicBezTo>
                <a:lnTo>
                  <a:pt x="194721" y="27952"/>
                </a:lnTo>
                <a:cubicBezTo>
                  <a:pt x="189842" y="24941"/>
                  <a:pt x="184271" y="23995"/>
                  <a:pt x="179076" y="24908"/>
                </a:cubicBezTo>
                <a:close/>
                <a:moveTo>
                  <a:pt x="190632" y="62"/>
                </a:moveTo>
                <a:cubicBezTo>
                  <a:pt x="300121" y="2329"/>
                  <a:pt x="391248" y="125645"/>
                  <a:pt x="309641" y="225160"/>
                </a:cubicBezTo>
                <a:cubicBezTo>
                  <a:pt x="282892" y="251229"/>
                  <a:pt x="279266" y="288859"/>
                  <a:pt x="302841" y="374772"/>
                </a:cubicBezTo>
                <a:lnTo>
                  <a:pt x="121266" y="376812"/>
                </a:lnTo>
                <a:lnTo>
                  <a:pt x="109025" y="322355"/>
                </a:lnTo>
                <a:cubicBezTo>
                  <a:pt x="76580" y="333165"/>
                  <a:pt x="40716" y="329924"/>
                  <a:pt x="28778" y="318327"/>
                </a:cubicBezTo>
                <a:cubicBezTo>
                  <a:pt x="22923" y="311868"/>
                  <a:pt x="25422" y="291738"/>
                  <a:pt x="32859" y="276164"/>
                </a:cubicBezTo>
                <a:cubicBezTo>
                  <a:pt x="35235" y="270344"/>
                  <a:pt x="23179" y="268321"/>
                  <a:pt x="20618" y="259843"/>
                </a:cubicBezTo>
                <a:cubicBezTo>
                  <a:pt x="19440" y="251965"/>
                  <a:pt x="27377" y="251682"/>
                  <a:pt x="30757" y="247602"/>
                </a:cubicBezTo>
                <a:lnTo>
                  <a:pt x="18516" y="238938"/>
                </a:lnTo>
                <a:cubicBezTo>
                  <a:pt x="12669" y="232923"/>
                  <a:pt x="25811" y="221592"/>
                  <a:pt x="29458" y="212919"/>
                </a:cubicBezTo>
                <a:cubicBezTo>
                  <a:pt x="16679" y="208924"/>
                  <a:pt x="7006" y="203466"/>
                  <a:pt x="307" y="196983"/>
                </a:cubicBezTo>
                <a:cubicBezTo>
                  <a:pt x="-2572" y="186228"/>
                  <a:pt x="15339" y="171234"/>
                  <a:pt x="31089" y="151672"/>
                </a:cubicBezTo>
                <a:cubicBezTo>
                  <a:pt x="47602" y="132201"/>
                  <a:pt x="33821" y="117353"/>
                  <a:pt x="46470" y="75544"/>
                </a:cubicBezTo>
                <a:cubicBezTo>
                  <a:pt x="66559" y="23813"/>
                  <a:pt x="114124" y="-1423"/>
                  <a:pt x="190632" y="6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199331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4848" y="-90264"/>
            <a:ext cx="8229600" cy="1143000"/>
          </a:xfrm>
        </p:spPr>
        <p:txBody>
          <a:bodyPr>
            <a:normAutofit/>
          </a:bodyPr>
          <a:lstStyle/>
          <a:p>
            <a:pPr algn="r"/>
            <a:r>
              <a:rPr lang="it-IT" sz="3600" b="1" dirty="0">
                <a:solidFill>
                  <a:schemeClr val="tx1"/>
                </a:solidFill>
                <a:latin typeface="Lato Regular"/>
              </a:rPr>
              <a:t>La Malattia di Alzheimer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>
                <a:latin typeface="Lato Regular"/>
              </a:rPr>
              <a:t>3</a:t>
            </a:fld>
            <a:endParaRPr lang="it-IT" dirty="0">
              <a:latin typeface="Lato Regular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xmlns="" id="{EA2CF21B-2473-47DD-8448-E2C8B4975DB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861" y="6146046"/>
            <a:ext cx="944982" cy="576064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49D368EC-0017-4ED5-9DFA-4AE95CE4338E}"/>
              </a:ext>
            </a:extLst>
          </p:cNvPr>
          <p:cNvSpPr txBox="1"/>
          <p:nvPr/>
        </p:nvSpPr>
        <p:spPr>
          <a:xfrm>
            <a:off x="116548" y="1124724"/>
            <a:ext cx="3848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>
                <a:solidFill>
                  <a:srgbClr val="7D9B57"/>
                </a:solidFill>
                <a:latin typeface="Lato Regular"/>
              </a:rPr>
              <a:t>DECALOGO </a:t>
            </a:r>
          </a:p>
          <a:p>
            <a:pPr algn="ctr"/>
            <a:r>
              <a:rPr lang="it-IT" sz="3200" b="1" dirty="0">
                <a:solidFill>
                  <a:srgbClr val="7D9B57"/>
                </a:solidFill>
                <a:latin typeface="Lato Regular"/>
              </a:rPr>
              <a:t>DEI SINTOMI</a:t>
            </a:r>
          </a:p>
        </p:txBody>
      </p:sp>
      <p:sp>
        <p:nvSpPr>
          <p:cNvPr id="46" name="Round Same Side Corner Rectangle 3">
            <a:extLst>
              <a:ext uri="{FF2B5EF4-FFF2-40B4-BE49-F238E27FC236}">
                <a16:creationId xmlns:a16="http://schemas.microsoft.com/office/drawing/2014/main" xmlns="" id="{D5EC114C-A590-4962-8B0C-23C15B5E9FC6}"/>
              </a:ext>
            </a:extLst>
          </p:cNvPr>
          <p:cNvSpPr/>
          <p:nvPr/>
        </p:nvSpPr>
        <p:spPr>
          <a:xfrm>
            <a:off x="4912511" y="1373299"/>
            <a:ext cx="180000" cy="54864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7" name="Round Same Side Corner Rectangle 4">
            <a:extLst>
              <a:ext uri="{FF2B5EF4-FFF2-40B4-BE49-F238E27FC236}">
                <a16:creationId xmlns:a16="http://schemas.microsoft.com/office/drawing/2014/main" xmlns="" id="{44134E07-EF31-48B5-8834-0C4B065709F2}"/>
              </a:ext>
            </a:extLst>
          </p:cNvPr>
          <p:cNvSpPr/>
          <p:nvPr/>
        </p:nvSpPr>
        <p:spPr>
          <a:xfrm>
            <a:off x="4687206" y="1373299"/>
            <a:ext cx="180000" cy="54864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B388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8" name="Round Same Side Corner Rectangle 5">
            <a:extLst>
              <a:ext uri="{FF2B5EF4-FFF2-40B4-BE49-F238E27FC236}">
                <a16:creationId xmlns:a16="http://schemas.microsoft.com/office/drawing/2014/main" xmlns="" id="{AA6E6F0B-4D8F-40BF-8286-5D9AD35A40C1}"/>
              </a:ext>
            </a:extLst>
          </p:cNvPr>
          <p:cNvSpPr/>
          <p:nvPr/>
        </p:nvSpPr>
        <p:spPr>
          <a:xfrm>
            <a:off x="4461901" y="1371590"/>
            <a:ext cx="180000" cy="54864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9" name="Round Same Side Corner Rectangle 6">
            <a:extLst>
              <a:ext uri="{FF2B5EF4-FFF2-40B4-BE49-F238E27FC236}">
                <a16:creationId xmlns:a16="http://schemas.microsoft.com/office/drawing/2014/main" xmlns="" id="{5886AFFD-F523-4B1A-B32A-74E4A289588B}"/>
              </a:ext>
            </a:extLst>
          </p:cNvPr>
          <p:cNvSpPr/>
          <p:nvPr/>
        </p:nvSpPr>
        <p:spPr>
          <a:xfrm>
            <a:off x="4236177" y="1376737"/>
            <a:ext cx="180000" cy="54864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9" name="Round Same Side Corner Rectangle 7">
            <a:extLst>
              <a:ext uri="{FF2B5EF4-FFF2-40B4-BE49-F238E27FC236}">
                <a16:creationId xmlns:a16="http://schemas.microsoft.com/office/drawing/2014/main" xmlns="" id="{97B69BFD-F4B7-4CE6-B3ED-807F4DF34FB5}"/>
              </a:ext>
            </a:extLst>
          </p:cNvPr>
          <p:cNvSpPr/>
          <p:nvPr/>
        </p:nvSpPr>
        <p:spPr>
          <a:xfrm>
            <a:off x="4011291" y="1373299"/>
            <a:ext cx="180000" cy="54864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xmlns="" id="{11DBFBB2-D327-43F2-8530-3BABFCCCB2AF}"/>
              </a:ext>
            </a:extLst>
          </p:cNvPr>
          <p:cNvSpPr/>
          <p:nvPr/>
        </p:nvSpPr>
        <p:spPr>
          <a:xfrm>
            <a:off x="4931507" y="4628022"/>
            <a:ext cx="4212493" cy="32480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xmlns="" id="{86A38003-128A-44C1-A3A6-A6A33B59C213}"/>
              </a:ext>
            </a:extLst>
          </p:cNvPr>
          <p:cNvSpPr/>
          <p:nvPr/>
        </p:nvSpPr>
        <p:spPr>
          <a:xfrm>
            <a:off x="4689312" y="5579320"/>
            <a:ext cx="4454688" cy="324803"/>
          </a:xfrm>
          <a:prstGeom prst="rect">
            <a:avLst/>
          </a:prstGeom>
          <a:solidFill>
            <a:srgbClr val="B38807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xmlns="" id="{4B094308-CB65-463D-9264-1A6843309745}"/>
              </a:ext>
            </a:extLst>
          </p:cNvPr>
          <p:cNvSpPr/>
          <p:nvPr/>
        </p:nvSpPr>
        <p:spPr>
          <a:xfrm>
            <a:off x="-1" y="4136462"/>
            <a:ext cx="4191294" cy="3248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xmlns="" id="{DA53F163-4991-4628-9BED-0CD677319436}"/>
              </a:ext>
            </a:extLst>
          </p:cNvPr>
          <p:cNvSpPr/>
          <p:nvPr/>
        </p:nvSpPr>
        <p:spPr>
          <a:xfrm>
            <a:off x="0" y="5097329"/>
            <a:ext cx="4400336" cy="3248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xmlns="" id="{852492D5-2876-4482-AD5C-6AE07FA86292}"/>
              </a:ext>
            </a:extLst>
          </p:cNvPr>
          <p:cNvSpPr/>
          <p:nvPr/>
        </p:nvSpPr>
        <p:spPr>
          <a:xfrm>
            <a:off x="0" y="6063061"/>
            <a:ext cx="4575968" cy="32480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xmlns="" id="{675DA64E-E580-4E42-8EDE-6225F943B43B}"/>
              </a:ext>
            </a:extLst>
          </p:cNvPr>
          <p:cNvSpPr/>
          <p:nvPr/>
        </p:nvSpPr>
        <p:spPr>
          <a:xfrm flipH="1">
            <a:off x="0" y="2325462"/>
            <a:ext cx="5092510" cy="32480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xmlns="" id="{CE018BB4-9BF1-47A5-8E50-6905004EBE6D}"/>
              </a:ext>
            </a:extLst>
          </p:cNvPr>
          <p:cNvSpPr/>
          <p:nvPr/>
        </p:nvSpPr>
        <p:spPr>
          <a:xfrm flipH="1">
            <a:off x="-1" y="3272124"/>
            <a:ext cx="4797069" cy="324803"/>
          </a:xfrm>
          <a:prstGeom prst="rect">
            <a:avLst/>
          </a:prstGeom>
          <a:solidFill>
            <a:schemeClr val="accent4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xmlns="" id="{1B21159A-CFBF-4C64-B4F0-9202FD779E75}"/>
              </a:ext>
            </a:extLst>
          </p:cNvPr>
          <p:cNvSpPr/>
          <p:nvPr/>
        </p:nvSpPr>
        <p:spPr>
          <a:xfrm flipH="1">
            <a:off x="4011289" y="1828861"/>
            <a:ext cx="5132710" cy="3248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xmlns="" id="{20256594-66D5-456E-B2D9-9C098D035E9E}"/>
              </a:ext>
            </a:extLst>
          </p:cNvPr>
          <p:cNvSpPr/>
          <p:nvPr/>
        </p:nvSpPr>
        <p:spPr>
          <a:xfrm flipH="1">
            <a:off x="4236175" y="2799323"/>
            <a:ext cx="4907825" cy="3248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xmlns="" id="{30084A2E-68CB-4310-8219-73F74E8C86CC}"/>
              </a:ext>
            </a:extLst>
          </p:cNvPr>
          <p:cNvSpPr/>
          <p:nvPr/>
        </p:nvSpPr>
        <p:spPr>
          <a:xfrm flipH="1">
            <a:off x="4568030" y="3769707"/>
            <a:ext cx="4575969" cy="32480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xmlns="" id="{A389607B-8063-4FA2-BADE-88D9C5CBFE6D}"/>
              </a:ext>
            </a:extLst>
          </p:cNvPr>
          <p:cNvSpPr txBox="1"/>
          <p:nvPr/>
        </p:nvSpPr>
        <p:spPr>
          <a:xfrm>
            <a:off x="4124360" y="1837374"/>
            <a:ext cx="40514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400" b="1" dirty="0">
                <a:solidFill>
                  <a:schemeClr val="bg1"/>
                </a:solidFill>
                <a:latin typeface="Lato Regular"/>
              </a:rPr>
              <a:t>Perdita di memoria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xmlns="" id="{FEA71A05-DD9D-4405-8D90-2C671953A4A6}"/>
              </a:ext>
            </a:extLst>
          </p:cNvPr>
          <p:cNvSpPr txBox="1"/>
          <p:nvPr/>
        </p:nvSpPr>
        <p:spPr>
          <a:xfrm>
            <a:off x="4761418" y="5587833"/>
            <a:ext cx="29765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1400" b="1" dirty="0">
                <a:solidFill>
                  <a:schemeClr val="bg1"/>
                </a:solidFill>
                <a:latin typeface="Lato Regular"/>
              </a:rPr>
              <a:t>Difficoltà nella pianificazione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xmlns="" id="{D9981272-1016-4A04-ADF4-F9717190C3D6}"/>
              </a:ext>
            </a:extLst>
          </p:cNvPr>
          <p:cNvSpPr txBox="1"/>
          <p:nvPr/>
        </p:nvSpPr>
        <p:spPr>
          <a:xfrm>
            <a:off x="4326175" y="2807836"/>
            <a:ext cx="47278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400" b="1" dirty="0">
                <a:solidFill>
                  <a:schemeClr val="bg1"/>
                </a:solidFill>
                <a:latin typeface="Lato Regular"/>
              </a:rPr>
              <a:t>Difficoltà a svolgere azioni quotidiane semplici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xmlns="" id="{BBE7E9D5-9F67-4A15-821A-9236CF85E04E}"/>
              </a:ext>
            </a:extLst>
          </p:cNvPr>
          <p:cNvSpPr txBox="1"/>
          <p:nvPr/>
        </p:nvSpPr>
        <p:spPr>
          <a:xfrm>
            <a:off x="756320" y="3280637"/>
            <a:ext cx="40214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1400" b="1" dirty="0">
                <a:solidFill>
                  <a:schemeClr val="bg1"/>
                </a:solidFill>
                <a:latin typeface="Lato Regular"/>
              </a:rPr>
              <a:t>Disorientamento spaziale e temporale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xmlns="" id="{0C04DF73-E46A-43F2-892B-3ECAFB183E92}"/>
              </a:ext>
            </a:extLst>
          </p:cNvPr>
          <p:cNvSpPr txBox="1"/>
          <p:nvPr/>
        </p:nvSpPr>
        <p:spPr>
          <a:xfrm>
            <a:off x="4551901" y="3778220"/>
            <a:ext cx="46805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400" b="1" dirty="0">
                <a:solidFill>
                  <a:schemeClr val="bg1"/>
                </a:solidFill>
                <a:latin typeface="Lato Regular"/>
              </a:rPr>
              <a:t>Problemi </a:t>
            </a:r>
            <a:r>
              <a:rPr lang="it-IT" sz="1400" b="1" dirty="0" smtClean="0">
                <a:solidFill>
                  <a:schemeClr val="bg1"/>
                </a:solidFill>
                <a:latin typeface="Lato Regular"/>
              </a:rPr>
              <a:t>a interpretare le immagini</a:t>
            </a:r>
            <a:endParaRPr lang="it-IT" sz="1400" b="1" dirty="0">
              <a:solidFill>
                <a:schemeClr val="bg1"/>
              </a:solidFill>
              <a:latin typeface="Lato Regular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xmlns="" id="{2E6B57EE-3FA9-432F-8E0F-82C6F85B848F}"/>
              </a:ext>
            </a:extLst>
          </p:cNvPr>
          <p:cNvSpPr txBox="1"/>
          <p:nvPr/>
        </p:nvSpPr>
        <p:spPr>
          <a:xfrm>
            <a:off x="250227" y="4144975"/>
            <a:ext cx="38391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1400" b="1" dirty="0">
                <a:solidFill>
                  <a:schemeClr val="bg1"/>
                </a:solidFill>
                <a:latin typeface="Lato Regular"/>
              </a:rPr>
              <a:t>Difficoltà a parlare, scrivere o leggere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xmlns="" id="{A2CB1E13-1607-4344-81C4-E8822AB3A1F1}"/>
              </a:ext>
            </a:extLst>
          </p:cNvPr>
          <p:cNvSpPr txBox="1"/>
          <p:nvPr/>
        </p:nvSpPr>
        <p:spPr>
          <a:xfrm>
            <a:off x="0" y="2333975"/>
            <a:ext cx="49315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1400" b="1" dirty="0">
                <a:solidFill>
                  <a:schemeClr val="bg1"/>
                </a:solidFill>
                <a:latin typeface="Lato Regular"/>
              </a:rPr>
              <a:t>Riporre gli oggetti in posti insoliti e non </a:t>
            </a:r>
            <a:r>
              <a:rPr lang="it-IT" sz="1400" b="1" dirty="0" smtClean="0">
                <a:solidFill>
                  <a:schemeClr val="bg1"/>
                </a:solidFill>
                <a:latin typeface="Lato Regular"/>
              </a:rPr>
              <a:t>ricordarlo</a:t>
            </a:r>
            <a:endParaRPr lang="it-IT" sz="1400" b="1" dirty="0">
              <a:solidFill>
                <a:schemeClr val="bg1"/>
              </a:solidFill>
              <a:latin typeface="Lato Regular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xmlns="" id="{DFD74170-733C-432B-89F5-59C1076D03E2}"/>
              </a:ext>
            </a:extLst>
          </p:cNvPr>
          <p:cNvSpPr txBox="1"/>
          <p:nvPr/>
        </p:nvSpPr>
        <p:spPr>
          <a:xfrm>
            <a:off x="5012875" y="4627384"/>
            <a:ext cx="41311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400" b="1" dirty="0">
                <a:solidFill>
                  <a:schemeClr val="bg1"/>
                </a:solidFill>
                <a:latin typeface="Lato Regular"/>
              </a:rPr>
              <a:t>Povertà di giudizio e di igiene personale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xmlns="" id="{9E7740E8-4983-42E9-B308-3B21D486EC88}"/>
              </a:ext>
            </a:extLst>
          </p:cNvPr>
          <p:cNvSpPr txBox="1"/>
          <p:nvPr/>
        </p:nvSpPr>
        <p:spPr>
          <a:xfrm>
            <a:off x="612648" y="6071574"/>
            <a:ext cx="38492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1400" b="1" dirty="0">
                <a:solidFill>
                  <a:schemeClr val="bg1"/>
                </a:solidFill>
                <a:latin typeface="Lato Regular"/>
              </a:rPr>
              <a:t>Difficoltà nei rapporti sociali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xmlns="" id="{B2B2B019-4BF4-4695-A062-4D0F1D87AE4F}"/>
              </a:ext>
            </a:extLst>
          </p:cNvPr>
          <p:cNvSpPr txBox="1"/>
          <p:nvPr/>
        </p:nvSpPr>
        <p:spPr>
          <a:xfrm>
            <a:off x="544595" y="5105842"/>
            <a:ext cx="37593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1400" b="1" dirty="0">
                <a:solidFill>
                  <a:schemeClr val="bg1"/>
                </a:solidFill>
                <a:latin typeface="Lato Regular"/>
              </a:rPr>
              <a:t>Cambiamenti di umore e personalità</a:t>
            </a:r>
          </a:p>
        </p:txBody>
      </p:sp>
    </p:spTree>
    <p:extLst>
      <p:ext uri="{BB962C8B-B14F-4D97-AF65-F5344CB8AC3E}">
        <p14:creationId xmlns:p14="http://schemas.microsoft.com/office/powerpoint/2010/main" val="689959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4848" y="-90264"/>
            <a:ext cx="8229600" cy="1143000"/>
          </a:xfrm>
        </p:spPr>
        <p:txBody>
          <a:bodyPr>
            <a:normAutofit/>
          </a:bodyPr>
          <a:lstStyle/>
          <a:p>
            <a:pPr algn="r"/>
            <a:r>
              <a:rPr lang="it-IT" sz="3600" b="1" dirty="0">
                <a:solidFill>
                  <a:schemeClr val="tx1"/>
                </a:solidFill>
                <a:latin typeface="Lato Regular"/>
              </a:rPr>
              <a:t>La Malattia di Alzheimer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>
                <a:latin typeface="Lato Regular"/>
              </a:rPr>
              <a:t>4</a:t>
            </a:fld>
            <a:endParaRPr lang="it-IT" dirty="0">
              <a:latin typeface="Lato Regular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xmlns="" id="{EA2CF21B-2473-47DD-8448-E2C8B4975DB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861" y="6146046"/>
            <a:ext cx="944982" cy="576064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74FF4CAD-5D4B-44E8-A203-041C6D438C22}"/>
              </a:ext>
            </a:extLst>
          </p:cNvPr>
          <p:cNvSpPr txBox="1"/>
          <p:nvPr/>
        </p:nvSpPr>
        <p:spPr>
          <a:xfrm>
            <a:off x="923785" y="6356350"/>
            <a:ext cx="415227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err="1">
                <a:latin typeface="Lato Regular"/>
              </a:rPr>
              <a:t>Dati</a:t>
            </a:r>
            <a:r>
              <a:rPr lang="en-US" sz="1100" dirty="0">
                <a:latin typeface="Lato Regular"/>
              </a:rPr>
              <a:t> </a:t>
            </a:r>
            <a:r>
              <a:rPr lang="en-US" sz="1100" dirty="0" err="1">
                <a:latin typeface="Lato Regular"/>
              </a:rPr>
              <a:t>provenienti</a:t>
            </a:r>
            <a:r>
              <a:rPr lang="en-US" sz="1100" dirty="0">
                <a:latin typeface="Lato Regular"/>
              </a:rPr>
              <a:t> da: </a:t>
            </a:r>
            <a:r>
              <a:rPr lang="en-US" sz="1100" b="1" dirty="0">
                <a:latin typeface="Lato Regular"/>
              </a:rPr>
              <a:t>Alzheimer Association Report (2017)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FC0FD19A-E6EF-49F1-82B7-A64C23890E61}"/>
              </a:ext>
            </a:extLst>
          </p:cNvPr>
          <p:cNvSpPr txBox="1"/>
          <p:nvPr/>
        </p:nvSpPr>
        <p:spPr>
          <a:xfrm>
            <a:off x="632629" y="1411797"/>
            <a:ext cx="421889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600" dirty="0">
                <a:latin typeface="Lato Regular"/>
              </a:rPr>
              <a:t>Nel mondo </a:t>
            </a:r>
            <a:r>
              <a:rPr lang="it-IT" sz="1600" b="1" dirty="0">
                <a:latin typeface="Lato Regular"/>
              </a:rPr>
              <a:t>47 milioni </a:t>
            </a:r>
            <a:r>
              <a:rPr lang="it-IT" sz="1600" dirty="0">
                <a:latin typeface="Lato Regular"/>
              </a:rPr>
              <a:t>di persone soffrono di </a:t>
            </a:r>
            <a:r>
              <a:rPr lang="it-IT" sz="1600" dirty="0" smtClean="0">
                <a:latin typeface="Lato Regular"/>
              </a:rPr>
              <a:t>demenza.</a:t>
            </a:r>
            <a:endParaRPr lang="it-IT" sz="1600" dirty="0">
              <a:latin typeface="Lato Regular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600" dirty="0">
                <a:latin typeface="Lato Regular"/>
              </a:rPr>
              <a:t>Le proiezioni prevedono che tale numero raggiungerà i </a:t>
            </a:r>
            <a:r>
              <a:rPr lang="it-IT" sz="1600" b="1" dirty="0">
                <a:latin typeface="Lato Regular"/>
              </a:rPr>
              <a:t>131 milioni</a:t>
            </a:r>
            <a:r>
              <a:rPr lang="it-IT" sz="1600" dirty="0">
                <a:latin typeface="Lato Regular"/>
              </a:rPr>
              <a:t> entro il 2050.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600" dirty="0">
                <a:latin typeface="Lato Regular"/>
              </a:rPr>
              <a:t>In Italia vengono spesi annualmente circa </a:t>
            </a:r>
            <a:r>
              <a:rPr lang="it-IT" sz="1600" u="sng" dirty="0">
                <a:latin typeface="Lato Regular"/>
              </a:rPr>
              <a:t>6 miliardi di euro</a:t>
            </a:r>
            <a:r>
              <a:rPr lang="it-IT" sz="1600" dirty="0">
                <a:latin typeface="Lato Regular"/>
              </a:rPr>
              <a:t> per la sola Malattia di Alzheimer. </a:t>
            </a:r>
          </a:p>
        </p:txBody>
      </p:sp>
      <p:graphicFrame>
        <p:nvGraphicFramePr>
          <p:cNvPr id="33" name="Chart 32">
            <a:extLst>
              <a:ext uri="{FF2B5EF4-FFF2-40B4-BE49-F238E27FC236}">
                <a16:creationId xmlns:a16="http://schemas.microsoft.com/office/drawing/2014/main" xmlns="" id="{9599E902-DBCC-4BEE-8B5B-44D8D6E98F2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72815900"/>
              </p:ext>
            </p:extLst>
          </p:nvPr>
        </p:nvGraphicFramePr>
        <p:xfrm>
          <a:off x="5178238" y="3586743"/>
          <a:ext cx="3756676" cy="25065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2" name="Chart 31">
            <a:extLst>
              <a:ext uri="{FF2B5EF4-FFF2-40B4-BE49-F238E27FC236}">
                <a16:creationId xmlns:a16="http://schemas.microsoft.com/office/drawing/2014/main" xmlns="" id="{A4B6CAE9-2D4D-4081-B4B1-0B54E6DF0EF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93000323"/>
              </p:ext>
            </p:extLst>
          </p:nvPr>
        </p:nvGraphicFramePr>
        <p:xfrm>
          <a:off x="5178238" y="1289040"/>
          <a:ext cx="3756676" cy="22977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DED95F0B-FDDE-46D7-B538-275962BFE13D}"/>
              </a:ext>
            </a:extLst>
          </p:cNvPr>
          <p:cNvSpPr/>
          <p:nvPr/>
        </p:nvSpPr>
        <p:spPr>
          <a:xfrm>
            <a:off x="8107093" y="1818913"/>
            <a:ext cx="326439" cy="861465"/>
          </a:xfrm>
          <a:prstGeom prst="rect">
            <a:avLst/>
          </a:prstGeom>
          <a:solidFill>
            <a:srgbClr val="D61818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xmlns="" id="{2163702B-4F4A-4C30-90EF-FE9C618FE389}"/>
              </a:ext>
            </a:extLst>
          </p:cNvPr>
          <p:cNvSpPr/>
          <p:nvPr/>
        </p:nvSpPr>
        <p:spPr>
          <a:xfrm>
            <a:off x="8090292" y="1576051"/>
            <a:ext cx="360040" cy="205145"/>
          </a:xfrm>
          <a:prstGeom prst="ellipse">
            <a:avLst/>
          </a:prstGeom>
          <a:noFill/>
          <a:ln w="38100">
            <a:solidFill>
              <a:srgbClr val="D6181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0" name="차트 10">
            <a:extLst>
              <a:ext uri="{FF2B5EF4-FFF2-40B4-BE49-F238E27FC236}">
                <a16:creationId xmlns:a16="http://schemas.microsoft.com/office/drawing/2014/main" xmlns="" id="{D1D233EC-03CC-4A13-9EDC-F8490A41DB7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20768587"/>
              </p:ext>
            </p:extLst>
          </p:nvPr>
        </p:nvGraphicFramePr>
        <p:xfrm>
          <a:off x="305919" y="3586741"/>
          <a:ext cx="4872318" cy="25065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9159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xmlns="" id="{0B820FD3-CE4A-4BBA-8924-014FA125D40A}"/>
              </a:ext>
            </a:extLst>
          </p:cNvPr>
          <p:cNvSpPr/>
          <p:nvPr/>
        </p:nvSpPr>
        <p:spPr>
          <a:xfrm>
            <a:off x="467545" y="4921464"/>
            <a:ext cx="4754360" cy="894610"/>
          </a:xfrm>
          <a:prstGeom prst="rect">
            <a:avLst/>
          </a:prstGeom>
          <a:solidFill>
            <a:srgbClr val="008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4848" y="-90264"/>
            <a:ext cx="8229600" cy="1143000"/>
          </a:xfrm>
        </p:spPr>
        <p:txBody>
          <a:bodyPr>
            <a:normAutofit/>
          </a:bodyPr>
          <a:lstStyle/>
          <a:p>
            <a:pPr algn="r"/>
            <a:r>
              <a:rPr lang="it-IT" sz="3600" b="1" dirty="0">
                <a:solidFill>
                  <a:schemeClr val="tx1"/>
                </a:solidFill>
                <a:latin typeface="Lato Regular"/>
              </a:rPr>
              <a:t>La Malattia di Alzheimer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>
                <a:latin typeface="Lato Regular"/>
              </a:rPr>
              <a:t>5</a:t>
            </a:fld>
            <a:endParaRPr lang="it-IT" dirty="0">
              <a:latin typeface="Lato Regular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xmlns="" id="{EA2CF21B-2473-47DD-8448-E2C8B4975DB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861" y="6146046"/>
            <a:ext cx="944982" cy="57606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98FFE811-C081-4516-8343-72DB2A5D3E71}"/>
              </a:ext>
            </a:extLst>
          </p:cNvPr>
          <p:cNvSpPr txBox="1"/>
          <p:nvPr/>
        </p:nvSpPr>
        <p:spPr>
          <a:xfrm>
            <a:off x="639375" y="5045603"/>
            <a:ext cx="45045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latin typeface="Lato Regular"/>
              </a:rPr>
              <a:t>La Malattia di Alzheimer è al SESTO POSTO come causa di morte in Italia</a:t>
            </a:r>
          </a:p>
        </p:txBody>
      </p:sp>
      <p:sp>
        <p:nvSpPr>
          <p:cNvPr id="10" name="Freeform 8">
            <a:extLst>
              <a:ext uri="{FF2B5EF4-FFF2-40B4-BE49-F238E27FC236}">
                <a16:creationId xmlns:a16="http://schemas.microsoft.com/office/drawing/2014/main" xmlns="" id="{DF23849D-240E-4C83-81A4-33388C1DB51F}"/>
              </a:ext>
            </a:extLst>
          </p:cNvPr>
          <p:cNvSpPr>
            <a:spLocks noEditPoints="1"/>
          </p:cNvSpPr>
          <p:nvPr/>
        </p:nvSpPr>
        <p:spPr bwMode="auto">
          <a:xfrm>
            <a:off x="1125739" y="1196752"/>
            <a:ext cx="3446261" cy="4070801"/>
          </a:xfrm>
          <a:custGeom>
            <a:avLst/>
            <a:gdLst>
              <a:gd name="T0" fmla="*/ 1686 w 3206"/>
              <a:gd name="T1" fmla="*/ 3522 h 3787"/>
              <a:gd name="T2" fmla="*/ 1640 w 3206"/>
              <a:gd name="T3" fmla="*/ 3103 h 3787"/>
              <a:gd name="T4" fmla="*/ 2508 w 3206"/>
              <a:gd name="T5" fmla="*/ 3011 h 3787"/>
              <a:gd name="T6" fmla="*/ 2550 w 3206"/>
              <a:gd name="T7" fmla="*/ 3250 h 3787"/>
              <a:gd name="T8" fmla="*/ 2470 w 3206"/>
              <a:gd name="T9" fmla="*/ 3393 h 3787"/>
              <a:gd name="T10" fmla="*/ 2073 w 3206"/>
              <a:gd name="T11" fmla="*/ 3276 h 3787"/>
              <a:gd name="T12" fmla="*/ 1740 w 3206"/>
              <a:gd name="T13" fmla="*/ 3091 h 3787"/>
              <a:gd name="T14" fmla="*/ 1974 w 3206"/>
              <a:gd name="T15" fmla="*/ 2988 h 3787"/>
              <a:gd name="T16" fmla="*/ 2332 w 3206"/>
              <a:gd name="T17" fmla="*/ 2923 h 3787"/>
              <a:gd name="T18" fmla="*/ 604 w 3206"/>
              <a:gd name="T19" fmla="*/ 2847 h 3787"/>
              <a:gd name="T20" fmla="*/ 1913 w 3206"/>
              <a:gd name="T21" fmla="*/ 2796 h 3787"/>
              <a:gd name="T22" fmla="*/ 2387 w 3206"/>
              <a:gd name="T23" fmla="*/ 2840 h 3787"/>
              <a:gd name="T24" fmla="*/ 2335 w 3206"/>
              <a:gd name="T25" fmla="*/ 2765 h 3787"/>
              <a:gd name="T26" fmla="*/ 527 w 3206"/>
              <a:gd name="T27" fmla="*/ 2216 h 3787"/>
              <a:gd name="T28" fmla="*/ 1874 w 3206"/>
              <a:gd name="T29" fmla="*/ 2082 h 3787"/>
              <a:gd name="T30" fmla="*/ 869 w 3206"/>
              <a:gd name="T31" fmla="*/ 2133 h 3787"/>
              <a:gd name="T32" fmla="*/ 937 w 3206"/>
              <a:gd name="T33" fmla="*/ 2365 h 3787"/>
              <a:gd name="T34" fmla="*/ 836 w 3206"/>
              <a:gd name="T35" fmla="*/ 2787 h 3787"/>
              <a:gd name="T36" fmla="*/ 649 w 3206"/>
              <a:gd name="T37" fmla="*/ 2826 h 3787"/>
              <a:gd name="T38" fmla="*/ 647 w 3206"/>
              <a:gd name="T39" fmla="*/ 2571 h 3787"/>
              <a:gd name="T40" fmla="*/ 541 w 3206"/>
              <a:gd name="T41" fmla="*/ 2340 h 3787"/>
              <a:gd name="T42" fmla="*/ 675 w 3206"/>
              <a:gd name="T43" fmla="*/ 2211 h 3787"/>
              <a:gd name="T44" fmla="*/ 850 w 3206"/>
              <a:gd name="T45" fmla="*/ 2089 h 3787"/>
              <a:gd name="T46" fmla="*/ 1155 w 3206"/>
              <a:gd name="T47" fmla="*/ 1667 h 3787"/>
              <a:gd name="T48" fmla="*/ 977 w 3206"/>
              <a:gd name="T49" fmla="*/ 1553 h 3787"/>
              <a:gd name="T50" fmla="*/ 853 w 3206"/>
              <a:gd name="T51" fmla="*/ 1452 h 3787"/>
              <a:gd name="T52" fmla="*/ 1279 w 3206"/>
              <a:gd name="T53" fmla="*/ 101 h 3787"/>
              <a:gd name="T54" fmla="*/ 1590 w 3206"/>
              <a:gd name="T55" fmla="*/ 246 h 3787"/>
              <a:gd name="T56" fmla="*/ 1712 w 3206"/>
              <a:gd name="T57" fmla="*/ 450 h 3787"/>
              <a:gd name="T58" fmla="*/ 1525 w 3206"/>
              <a:gd name="T59" fmla="*/ 431 h 3787"/>
              <a:gd name="T60" fmla="*/ 1420 w 3206"/>
              <a:gd name="T61" fmla="*/ 757 h 3787"/>
              <a:gd name="T62" fmla="*/ 1590 w 3206"/>
              <a:gd name="T63" fmla="*/ 1049 h 3787"/>
              <a:gd name="T64" fmla="*/ 1824 w 3206"/>
              <a:gd name="T65" fmla="*/ 1241 h 3787"/>
              <a:gd name="T66" fmla="*/ 2401 w 3206"/>
              <a:gd name="T67" fmla="*/ 1595 h 3787"/>
              <a:gd name="T68" fmla="*/ 2649 w 3206"/>
              <a:gd name="T69" fmla="*/ 1801 h 3787"/>
              <a:gd name="T70" fmla="*/ 3119 w 3206"/>
              <a:gd name="T71" fmla="*/ 1974 h 3787"/>
              <a:gd name="T72" fmla="*/ 3026 w 3206"/>
              <a:gd name="T73" fmla="*/ 2054 h 3787"/>
              <a:gd name="T74" fmla="*/ 2716 w 3206"/>
              <a:gd name="T75" fmla="*/ 2196 h 3787"/>
              <a:gd name="T76" fmla="*/ 2908 w 3206"/>
              <a:gd name="T77" fmla="*/ 2485 h 3787"/>
              <a:gd name="T78" fmla="*/ 2796 w 3206"/>
              <a:gd name="T79" fmla="*/ 2688 h 3787"/>
              <a:gd name="T80" fmla="*/ 2604 w 3206"/>
              <a:gd name="T81" fmla="*/ 2717 h 3787"/>
              <a:gd name="T82" fmla="*/ 2548 w 3206"/>
              <a:gd name="T83" fmla="*/ 2388 h 3787"/>
              <a:gd name="T84" fmla="*/ 2307 w 3206"/>
              <a:gd name="T85" fmla="*/ 2232 h 3787"/>
              <a:gd name="T86" fmla="*/ 2127 w 3206"/>
              <a:gd name="T87" fmla="*/ 2117 h 3787"/>
              <a:gd name="T88" fmla="*/ 2002 w 3206"/>
              <a:gd name="T89" fmla="*/ 2023 h 3787"/>
              <a:gd name="T90" fmla="*/ 1681 w 3206"/>
              <a:gd name="T91" fmla="*/ 1902 h 3787"/>
              <a:gd name="T92" fmla="*/ 1414 w 3206"/>
              <a:gd name="T93" fmla="*/ 1733 h 3787"/>
              <a:gd name="T94" fmla="*/ 1167 w 3206"/>
              <a:gd name="T95" fmla="*/ 1562 h 3787"/>
              <a:gd name="T96" fmla="*/ 939 w 3206"/>
              <a:gd name="T97" fmla="*/ 1213 h 3787"/>
              <a:gd name="T98" fmla="*/ 661 w 3206"/>
              <a:gd name="T99" fmla="*/ 1044 h 3787"/>
              <a:gd name="T100" fmla="*/ 436 w 3206"/>
              <a:gd name="T101" fmla="*/ 1160 h 3787"/>
              <a:gd name="T102" fmla="*/ 134 w 3206"/>
              <a:gd name="T103" fmla="*/ 1136 h 3787"/>
              <a:gd name="T104" fmla="*/ 0 w 3206"/>
              <a:gd name="T105" fmla="*/ 831 h 3787"/>
              <a:gd name="T106" fmla="*/ 73 w 3206"/>
              <a:gd name="T107" fmla="*/ 660 h 3787"/>
              <a:gd name="T108" fmla="*/ 295 w 3206"/>
              <a:gd name="T109" fmla="*/ 495 h 3787"/>
              <a:gd name="T110" fmla="*/ 427 w 3206"/>
              <a:gd name="T111" fmla="*/ 417 h 3787"/>
              <a:gd name="T112" fmla="*/ 553 w 3206"/>
              <a:gd name="T113" fmla="*/ 502 h 3787"/>
              <a:gd name="T114" fmla="*/ 621 w 3206"/>
              <a:gd name="T115" fmla="*/ 293 h 3787"/>
              <a:gd name="T116" fmla="*/ 790 w 3206"/>
              <a:gd name="T117" fmla="*/ 361 h 3787"/>
              <a:gd name="T118" fmla="*/ 813 w 3206"/>
              <a:gd name="T119" fmla="*/ 234 h 3787"/>
              <a:gd name="T120" fmla="*/ 925 w 3206"/>
              <a:gd name="T121" fmla="*/ 146 h 3787"/>
              <a:gd name="T122" fmla="*/ 1157 w 3206"/>
              <a:gd name="T123" fmla="*/ 36 h 37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206" h="3787">
                <a:moveTo>
                  <a:pt x="1951" y="3766"/>
                </a:moveTo>
                <a:lnTo>
                  <a:pt x="1955" y="3768"/>
                </a:lnTo>
                <a:lnTo>
                  <a:pt x="1956" y="3768"/>
                </a:lnTo>
                <a:lnTo>
                  <a:pt x="1958" y="3768"/>
                </a:lnTo>
                <a:lnTo>
                  <a:pt x="1960" y="3770"/>
                </a:lnTo>
                <a:lnTo>
                  <a:pt x="1962" y="3772"/>
                </a:lnTo>
                <a:lnTo>
                  <a:pt x="1963" y="3773"/>
                </a:lnTo>
                <a:lnTo>
                  <a:pt x="1965" y="3775"/>
                </a:lnTo>
                <a:lnTo>
                  <a:pt x="1965" y="3777"/>
                </a:lnTo>
                <a:lnTo>
                  <a:pt x="1965" y="3779"/>
                </a:lnTo>
                <a:lnTo>
                  <a:pt x="1967" y="3782"/>
                </a:lnTo>
                <a:lnTo>
                  <a:pt x="1963" y="3784"/>
                </a:lnTo>
                <a:lnTo>
                  <a:pt x="1960" y="3786"/>
                </a:lnTo>
                <a:lnTo>
                  <a:pt x="1956" y="3786"/>
                </a:lnTo>
                <a:lnTo>
                  <a:pt x="1951" y="3787"/>
                </a:lnTo>
                <a:lnTo>
                  <a:pt x="1949" y="3782"/>
                </a:lnTo>
                <a:lnTo>
                  <a:pt x="1949" y="3779"/>
                </a:lnTo>
                <a:lnTo>
                  <a:pt x="1949" y="3775"/>
                </a:lnTo>
                <a:lnTo>
                  <a:pt x="1949" y="3772"/>
                </a:lnTo>
                <a:lnTo>
                  <a:pt x="1951" y="3766"/>
                </a:lnTo>
                <a:close/>
                <a:moveTo>
                  <a:pt x="1651" y="3494"/>
                </a:moveTo>
                <a:lnTo>
                  <a:pt x="1686" y="3494"/>
                </a:lnTo>
                <a:lnTo>
                  <a:pt x="1689" y="3506"/>
                </a:lnTo>
                <a:lnTo>
                  <a:pt x="1691" y="3510"/>
                </a:lnTo>
                <a:lnTo>
                  <a:pt x="1693" y="3512"/>
                </a:lnTo>
                <a:lnTo>
                  <a:pt x="1693" y="3517"/>
                </a:lnTo>
                <a:lnTo>
                  <a:pt x="1693" y="3522"/>
                </a:lnTo>
                <a:lnTo>
                  <a:pt x="1686" y="3522"/>
                </a:lnTo>
                <a:lnTo>
                  <a:pt x="1682" y="3524"/>
                </a:lnTo>
                <a:lnTo>
                  <a:pt x="1679" y="3524"/>
                </a:lnTo>
                <a:lnTo>
                  <a:pt x="1674" y="3526"/>
                </a:lnTo>
                <a:lnTo>
                  <a:pt x="1667" y="3526"/>
                </a:lnTo>
                <a:lnTo>
                  <a:pt x="1660" y="3517"/>
                </a:lnTo>
                <a:lnTo>
                  <a:pt x="1654" y="3506"/>
                </a:lnTo>
                <a:lnTo>
                  <a:pt x="1651" y="3494"/>
                </a:lnTo>
                <a:close/>
                <a:moveTo>
                  <a:pt x="1693" y="3107"/>
                </a:moveTo>
                <a:lnTo>
                  <a:pt x="1712" y="3107"/>
                </a:lnTo>
                <a:lnTo>
                  <a:pt x="1712" y="3110"/>
                </a:lnTo>
                <a:lnTo>
                  <a:pt x="1712" y="3114"/>
                </a:lnTo>
                <a:lnTo>
                  <a:pt x="1710" y="3115"/>
                </a:lnTo>
                <a:lnTo>
                  <a:pt x="1710" y="3117"/>
                </a:lnTo>
                <a:lnTo>
                  <a:pt x="1708" y="3119"/>
                </a:lnTo>
                <a:lnTo>
                  <a:pt x="1705" y="3121"/>
                </a:lnTo>
                <a:lnTo>
                  <a:pt x="1703" y="3122"/>
                </a:lnTo>
                <a:lnTo>
                  <a:pt x="1698" y="3124"/>
                </a:lnTo>
                <a:lnTo>
                  <a:pt x="1693" y="3126"/>
                </a:lnTo>
                <a:lnTo>
                  <a:pt x="1693" y="3107"/>
                </a:lnTo>
                <a:close/>
                <a:moveTo>
                  <a:pt x="1644" y="3103"/>
                </a:moveTo>
                <a:lnTo>
                  <a:pt x="1644" y="3122"/>
                </a:lnTo>
                <a:lnTo>
                  <a:pt x="1621" y="3126"/>
                </a:lnTo>
                <a:lnTo>
                  <a:pt x="1621" y="3110"/>
                </a:lnTo>
                <a:lnTo>
                  <a:pt x="1632" y="3107"/>
                </a:lnTo>
                <a:lnTo>
                  <a:pt x="1633" y="3105"/>
                </a:lnTo>
                <a:lnTo>
                  <a:pt x="1635" y="3105"/>
                </a:lnTo>
                <a:lnTo>
                  <a:pt x="1637" y="3105"/>
                </a:lnTo>
                <a:lnTo>
                  <a:pt x="1640" y="3103"/>
                </a:lnTo>
                <a:lnTo>
                  <a:pt x="1644" y="3103"/>
                </a:lnTo>
                <a:close/>
                <a:moveTo>
                  <a:pt x="630" y="2841"/>
                </a:moveTo>
                <a:lnTo>
                  <a:pt x="646" y="2841"/>
                </a:lnTo>
                <a:lnTo>
                  <a:pt x="651" y="2852"/>
                </a:lnTo>
                <a:lnTo>
                  <a:pt x="654" y="2861"/>
                </a:lnTo>
                <a:lnTo>
                  <a:pt x="656" y="2873"/>
                </a:lnTo>
                <a:lnTo>
                  <a:pt x="654" y="2876"/>
                </a:lnTo>
                <a:lnTo>
                  <a:pt x="651" y="2880"/>
                </a:lnTo>
                <a:lnTo>
                  <a:pt x="649" y="2883"/>
                </a:lnTo>
                <a:lnTo>
                  <a:pt x="646" y="2883"/>
                </a:lnTo>
                <a:lnTo>
                  <a:pt x="646" y="2880"/>
                </a:lnTo>
                <a:lnTo>
                  <a:pt x="637" y="2871"/>
                </a:lnTo>
                <a:lnTo>
                  <a:pt x="632" y="2859"/>
                </a:lnTo>
                <a:lnTo>
                  <a:pt x="630" y="2841"/>
                </a:lnTo>
                <a:close/>
                <a:moveTo>
                  <a:pt x="2569" y="2831"/>
                </a:moveTo>
                <a:lnTo>
                  <a:pt x="2569" y="2834"/>
                </a:lnTo>
                <a:lnTo>
                  <a:pt x="2566" y="2841"/>
                </a:lnTo>
                <a:lnTo>
                  <a:pt x="2562" y="2855"/>
                </a:lnTo>
                <a:lnTo>
                  <a:pt x="2559" y="2873"/>
                </a:lnTo>
                <a:lnTo>
                  <a:pt x="2553" y="2892"/>
                </a:lnTo>
                <a:lnTo>
                  <a:pt x="2550" y="2909"/>
                </a:lnTo>
                <a:lnTo>
                  <a:pt x="2546" y="2923"/>
                </a:lnTo>
                <a:lnTo>
                  <a:pt x="2538" y="2937"/>
                </a:lnTo>
                <a:lnTo>
                  <a:pt x="2527" y="2951"/>
                </a:lnTo>
                <a:lnTo>
                  <a:pt x="2518" y="2965"/>
                </a:lnTo>
                <a:lnTo>
                  <a:pt x="2515" y="2979"/>
                </a:lnTo>
                <a:lnTo>
                  <a:pt x="2513" y="2995"/>
                </a:lnTo>
                <a:lnTo>
                  <a:pt x="2508" y="3011"/>
                </a:lnTo>
                <a:lnTo>
                  <a:pt x="2506" y="3014"/>
                </a:lnTo>
                <a:lnTo>
                  <a:pt x="2501" y="3018"/>
                </a:lnTo>
                <a:lnTo>
                  <a:pt x="2497" y="3019"/>
                </a:lnTo>
                <a:lnTo>
                  <a:pt x="2494" y="3023"/>
                </a:lnTo>
                <a:lnTo>
                  <a:pt x="2492" y="3026"/>
                </a:lnTo>
                <a:lnTo>
                  <a:pt x="2490" y="3040"/>
                </a:lnTo>
                <a:lnTo>
                  <a:pt x="2492" y="3058"/>
                </a:lnTo>
                <a:lnTo>
                  <a:pt x="2492" y="3079"/>
                </a:lnTo>
                <a:lnTo>
                  <a:pt x="2492" y="3098"/>
                </a:lnTo>
                <a:lnTo>
                  <a:pt x="2489" y="3114"/>
                </a:lnTo>
                <a:lnTo>
                  <a:pt x="2487" y="3115"/>
                </a:lnTo>
                <a:lnTo>
                  <a:pt x="2485" y="3117"/>
                </a:lnTo>
                <a:lnTo>
                  <a:pt x="2482" y="3119"/>
                </a:lnTo>
                <a:lnTo>
                  <a:pt x="2478" y="3121"/>
                </a:lnTo>
                <a:lnTo>
                  <a:pt x="2476" y="3122"/>
                </a:lnTo>
                <a:lnTo>
                  <a:pt x="2475" y="3136"/>
                </a:lnTo>
                <a:lnTo>
                  <a:pt x="2478" y="3152"/>
                </a:lnTo>
                <a:lnTo>
                  <a:pt x="2482" y="3164"/>
                </a:lnTo>
                <a:lnTo>
                  <a:pt x="2485" y="3171"/>
                </a:lnTo>
                <a:lnTo>
                  <a:pt x="2496" y="3180"/>
                </a:lnTo>
                <a:lnTo>
                  <a:pt x="2510" y="3185"/>
                </a:lnTo>
                <a:lnTo>
                  <a:pt x="2527" y="3187"/>
                </a:lnTo>
                <a:lnTo>
                  <a:pt x="2527" y="3206"/>
                </a:lnTo>
                <a:lnTo>
                  <a:pt x="2515" y="3206"/>
                </a:lnTo>
                <a:lnTo>
                  <a:pt x="2518" y="3225"/>
                </a:lnTo>
                <a:lnTo>
                  <a:pt x="2531" y="3232"/>
                </a:lnTo>
                <a:lnTo>
                  <a:pt x="2541" y="3239"/>
                </a:lnTo>
                <a:lnTo>
                  <a:pt x="2550" y="3250"/>
                </a:lnTo>
                <a:lnTo>
                  <a:pt x="2552" y="3253"/>
                </a:lnTo>
                <a:lnTo>
                  <a:pt x="2553" y="3255"/>
                </a:lnTo>
                <a:lnTo>
                  <a:pt x="2553" y="3259"/>
                </a:lnTo>
                <a:lnTo>
                  <a:pt x="2553" y="3260"/>
                </a:lnTo>
                <a:lnTo>
                  <a:pt x="2553" y="3260"/>
                </a:lnTo>
                <a:lnTo>
                  <a:pt x="2553" y="3262"/>
                </a:lnTo>
                <a:lnTo>
                  <a:pt x="2555" y="3262"/>
                </a:lnTo>
                <a:lnTo>
                  <a:pt x="2559" y="3264"/>
                </a:lnTo>
                <a:lnTo>
                  <a:pt x="2566" y="3264"/>
                </a:lnTo>
                <a:lnTo>
                  <a:pt x="2566" y="3276"/>
                </a:lnTo>
                <a:lnTo>
                  <a:pt x="2559" y="3278"/>
                </a:lnTo>
                <a:lnTo>
                  <a:pt x="2553" y="3281"/>
                </a:lnTo>
                <a:lnTo>
                  <a:pt x="2552" y="3283"/>
                </a:lnTo>
                <a:lnTo>
                  <a:pt x="2550" y="3286"/>
                </a:lnTo>
                <a:lnTo>
                  <a:pt x="2548" y="3290"/>
                </a:lnTo>
                <a:lnTo>
                  <a:pt x="2546" y="3293"/>
                </a:lnTo>
                <a:lnTo>
                  <a:pt x="2543" y="3299"/>
                </a:lnTo>
                <a:lnTo>
                  <a:pt x="2524" y="3311"/>
                </a:lnTo>
                <a:lnTo>
                  <a:pt x="2517" y="3330"/>
                </a:lnTo>
                <a:lnTo>
                  <a:pt x="2517" y="3348"/>
                </a:lnTo>
                <a:lnTo>
                  <a:pt x="2520" y="3367"/>
                </a:lnTo>
                <a:lnTo>
                  <a:pt x="2527" y="3384"/>
                </a:lnTo>
                <a:lnTo>
                  <a:pt x="2531" y="3403"/>
                </a:lnTo>
                <a:lnTo>
                  <a:pt x="2518" y="3407"/>
                </a:lnTo>
                <a:lnTo>
                  <a:pt x="2510" y="3407"/>
                </a:lnTo>
                <a:lnTo>
                  <a:pt x="2497" y="3402"/>
                </a:lnTo>
                <a:lnTo>
                  <a:pt x="2483" y="3396"/>
                </a:lnTo>
                <a:lnTo>
                  <a:pt x="2470" y="3393"/>
                </a:lnTo>
                <a:lnTo>
                  <a:pt x="2454" y="3395"/>
                </a:lnTo>
                <a:lnTo>
                  <a:pt x="2454" y="3403"/>
                </a:lnTo>
                <a:lnTo>
                  <a:pt x="2443" y="3405"/>
                </a:lnTo>
                <a:lnTo>
                  <a:pt x="2428" y="3405"/>
                </a:lnTo>
                <a:lnTo>
                  <a:pt x="2408" y="3403"/>
                </a:lnTo>
                <a:lnTo>
                  <a:pt x="2387" y="3400"/>
                </a:lnTo>
                <a:lnTo>
                  <a:pt x="2368" y="3396"/>
                </a:lnTo>
                <a:lnTo>
                  <a:pt x="2353" y="3391"/>
                </a:lnTo>
                <a:lnTo>
                  <a:pt x="2342" y="3388"/>
                </a:lnTo>
                <a:lnTo>
                  <a:pt x="2328" y="3370"/>
                </a:lnTo>
                <a:lnTo>
                  <a:pt x="2314" y="3355"/>
                </a:lnTo>
                <a:lnTo>
                  <a:pt x="2300" y="3337"/>
                </a:lnTo>
                <a:lnTo>
                  <a:pt x="2284" y="3323"/>
                </a:lnTo>
                <a:lnTo>
                  <a:pt x="2265" y="3311"/>
                </a:lnTo>
                <a:lnTo>
                  <a:pt x="2243" y="3302"/>
                </a:lnTo>
                <a:lnTo>
                  <a:pt x="2229" y="3302"/>
                </a:lnTo>
                <a:lnTo>
                  <a:pt x="2215" y="3307"/>
                </a:lnTo>
                <a:lnTo>
                  <a:pt x="2202" y="3314"/>
                </a:lnTo>
                <a:lnTo>
                  <a:pt x="2192" y="3318"/>
                </a:lnTo>
                <a:lnTo>
                  <a:pt x="2182" y="3318"/>
                </a:lnTo>
                <a:lnTo>
                  <a:pt x="2166" y="3316"/>
                </a:lnTo>
                <a:lnTo>
                  <a:pt x="2148" y="3313"/>
                </a:lnTo>
                <a:lnTo>
                  <a:pt x="2133" y="3309"/>
                </a:lnTo>
                <a:lnTo>
                  <a:pt x="2120" y="3306"/>
                </a:lnTo>
                <a:lnTo>
                  <a:pt x="2106" y="3300"/>
                </a:lnTo>
                <a:lnTo>
                  <a:pt x="2096" y="3292"/>
                </a:lnTo>
                <a:lnTo>
                  <a:pt x="2086" y="3283"/>
                </a:lnTo>
                <a:lnTo>
                  <a:pt x="2073" y="3276"/>
                </a:lnTo>
                <a:lnTo>
                  <a:pt x="2028" y="3272"/>
                </a:lnTo>
                <a:lnTo>
                  <a:pt x="2009" y="3262"/>
                </a:lnTo>
                <a:lnTo>
                  <a:pt x="1991" y="3248"/>
                </a:lnTo>
                <a:lnTo>
                  <a:pt x="1972" y="3236"/>
                </a:lnTo>
                <a:lnTo>
                  <a:pt x="1955" y="3225"/>
                </a:lnTo>
                <a:lnTo>
                  <a:pt x="1904" y="3229"/>
                </a:lnTo>
                <a:lnTo>
                  <a:pt x="1902" y="3227"/>
                </a:lnTo>
                <a:lnTo>
                  <a:pt x="1899" y="3222"/>
                </a:lnTo>
                <a:lnTo>
                  <a:pt x="1895" y="3217"/>
                </a:lnTo>
                <a:lnTo>
                  <a:pt x="1894" y="3213"/>
                </a:lnTo>
                <a:lnTo>
                  <a:pt x="1890" y="3211"/>
                </a:lnTo>
                <a:lnTo>
                  <a:pt x="1876" y="3210"/>
                </a:lnTo>
                <a:lnTo>
                  <a:pt x="1859" y="3213"/>
                </a:lnTo>
                <a:lnTo>
                  <a:pt x="1839" y="3218"/>
                </a:lnTo>
                <a:lnTo>
                  <a:pt x="1820" y="3224"/>
                </a:lnTo>
                <a:lnTo>
                  <a:pt x="1801" y="3225"/>
                </a:lnTo>
                <a:lnTo>
                  <a:pt x="1792" y="3215"/>
                </a:lnTo>
                <a:lnTo>
                  <a:pt x="1782" y="3208"/>
                </a:lnTo>
                <a:lnTo>
                  <a:pt x="1771" y="3201"/>
                </a:lnTo>
                <a:lnTo>
                  <a:pt x="1761" y="3196"/>
                </a:lnTo>
                <a:lnTo>
                  <a:pt x="1750" y="3189"/>
                </a:lnTo>
                <a:lnTo>
                  <a:pt x="1743" y="3180"/>
                </a:lnTo>
                <a:lnTo>
                  <a:pt x="1738" y="3164"/>
                </a:lnTo>
                <a:lnTo>
                  <a:pt x="1736" y="3145"/>
                </a:lnTo>
                <a:lnTo>
                  <a:pt x="1742" y="3133"/>
                </a:lnTo>
                <a:lnTo>
                  <a:pt x="1742" y="3121"/>
                </a:lnTo>
                <a:lnTo>
                  <a:pt x="1738" y="3107"/>
                </a:lnTo>
                <a:lnTo>
                  <a:pt x="1740" y="3091"/>
                </a:lnTo>
                <a:lnTo>
                  <a:pt x="1743" y="3080"/>
                </a:lnTo>
                <a:lnTo>
                  <a:pt x="1750" y="3068"/>
                </a:lnTo>
                <a:lnTo>
                  <a:pt x="1756" y="3058"/>
                </a:lnTo>
                <a:lnTo>
                  <a:pt x="1768" y="3051"/>
                </a:lnTo>
                <a:lnTo>
                  <a:pt x="1780" y="3046"/>
                </a:lnTo>
                <a:lnTo>
                  <a:pt x="1789" y="3035"/>
                </a:lnTo>
                <a:lnTo>
                  <a:pt x="1794" y="3023"/>
                </a:lnTo>
                <a:lnTo>
                  <a:pt x="1798" y="3007"/>
                </a:lnTo>
                <a:lnTo>
                  <a:pt x="1813" y="3007"/>
                </a:lnTo>
                <a:lnTo>
                  <a:pt x="1818" y="3023"/>
                </a:lnTo>
                <a:lnTo>
                  <a:pt x="1829" y="3037"/>
                </a:lnTo>
                <a:lnTo>
                  <a:pt x="1843" y="3046"/>
                </a:lnTo>
                <a:lnTo>
                  <a:pt x="1862" y="3049"/>
                </a:lnTo>
                <a:lnTo>
                  <a:pt x="1871" y="3040"/>
                </a:lnTo>
                <a:lnTo>
                  <a:pt x="1880" y="3030"/>
                </a:lnTo>
                <a:lnTo>
                  <a:pt x="1890" y="3023"/>
                </a:lnTo>
                <a:lnTo>
                  <a:pt x="1894" y="2988"/>
                </a:lnTo>
                <a:lnTo>
                  <a:pt x="1911" y="2986"/>
                </a:lnTo>
                <a:lnTo>
                  <a:pt x="1925" y="2983"/>
                </a:lnTo>
                <a:lnTo>
                  <a:pt x="1935" y="2978"/>
                </a:lnTo>
                <a:lnTo>
                  <a:pt x="1946" y="2972"/>
                </a:lnTo>
                <a:lnTo>
                  <a:pt x="1962" y="2969"/>
                </a:lnTo>
                <a:lnTo>
                  <a:pt x="1965" y="2972"/>
                </a:lnTo>
                <a:lnTo>
                  <a:pt x="1967" y="2974"/>
                </a:lnTo>
                <a:lnTo>
                  <a:pt x="1969" y="2976"/>
                </a:lnTo>
                <a:lnTo>
                  <a:pt x="1970" y="2979"/>
                </a:lnTo>
                <a:lnTo>
                  <a:pt x="1972" y="2983"/>
                </a:lnTo>
                <a:lnTo>
                  <a:pt x="1974" y="2988"/>
                </a:lnTo>
                <a:lnTo>
                  <a:pt x="1976" y="2990"/>
                </a:lnTo>
                <a:lnTo>
                  <a:pt x="1976" y="2991"/>
                </a:lnTo>
                <a:lnTo>
                  <a:pt x="1977" y="2993"/>
                </a:lnTo>
                <a:lnTo>
                  <a:pt x="1977" y="2995"/>
                </a:lnTo>
                <a:lnTo>
                  <a:pt x="1977" y="3000"/>
                </a:lnTo>
                <a:lnTo>
                  <a:pt x="2019" y="2995"/>
                </a:lnTo>
                <a:lnTo>
                  <a:pt x="2024" y="3011"/>
                </a:lnTo>
                <a:lnTo>
                  <a:pt x="2035" y="3019"/>
                </a:lnTo>
                <a:lnTo>
                  <a:pt x="2051" y="3025"/>
                </a:lnTo>
                <a:lnTo>
                  <a:pt x="2068" y="3028"/>
                </a:lnTo>
                <a:lnTo>
                  <a:pt x="2086" y="3030"/>
                </a:lnTo>
                <a:lnTo>
                  <a:pt x="2094" y="3023"/>
                </a:lnTo>
                <a:lnTo>
                  <a:pt x="2105" y="3019"/>
                </a:lnTo>
                <a:lnTo>
                  <a:pt x="2115" y="3014"/>
                </a:lnTo>
                <a:lnTo>
                  <a:pt x="2134" y="3002"/>
                </a:lnTo>
                <a:lnTo>
                  <a:pt x="2150" y="2997"/>
                </a:lnTo>
                <a:lnTo>
                  <a:pt x="2168" y="2995"/>
                </a:lnTo>
                <a:lnTo>
                  <a:pt x="2187" y="2993"/>
                </a:lnTo>
                <a:lnTo>
                  <a:pt x="2211" y="2988"/>
                </a:lnTo>
                <a:lnTo>
                  <a:pt x="2239" y="2988"/>
                </a:lnTo>
                <a:lnTo>
                  <a:pt x="2250" y="2972"/>
                </a:lnTo>
                <a:lnTo>
                  <a:pt x="2267" y="2967"/>
                </a:lnTo>
                <a:lnTo>
                  <a:pt x="2283" y="2964"/>
                </a:lnTo>
                <a:lnTo>
                  <a:pt x="2297" y="2960"/>
                </a:lnTo>
                <a:lnTo>
                  <a:pt x="2312" y="2953"/>
                </a:lnTo>
                <a:lnTo>
                  <a:pt x="2319" y="2944"/>
                </a:lnTo>
                <a:lnTo>
                  <a:pt x="2325" y="2934"/>
                </a:lnTo>
                <a:lnTo>
                  <a:pt x="2332" y="2923"/>
                </a:lnTo>
                <a:lnTo>
                  <a:pt x="2377" y="2899"/>
                </a:lnTo>
                <a:lnTo>
                  <a:pt x="2393" y="2899"/>
                </a:lnTo>
                <a:lnTo>
                  <a:pt x="2408" y="2902"/>
                </a:lnTo>
                <a:lnTo>
                  <a:pt x="2422" y="2908"/>
                </a:lnTo>
                <a:lnTo>
                  <a:pt x="2435" y="2908"/>
                </a:lnTo>
                <a:lnTo>
                  <a:pt x="2449" y="2901"/>
                </a:lnTo>
                <a:lnTo>
                  <a:pt x="2459" y="2890"/>
                </a:lnTo>
                <a:lnTo>
                  <a:pt x="2464" y="2878"/>
                </a:lnTo>
                <a:lnTo>
                  <a:pt x="2470" y="2861"/>
                </a:lnTo>
                <a:lnTo>
                  <a:pt x="2473" y="2864"/>
                </a:lnTo>
                <a:lnTo>
                  <a:pt x="2475" y="2866"/>
                </a:lnTo>
                <a:lnTo>
                  <a:pt x="2476" y="2868"/>
                </a:lnTo>
                <a:lnTo>
                  <a:pt x="2478" y="2869"/>
                </a:lnTo>
                <a:lnTo>
                  <a:pt x="2482" y="2871"/>
                </a:lnTo>
                <a:lnTo>
                  <a:pt x="2485" y="2871"/>
                </a:lnTo>
                <a:lnTo>
                  <a:pt x="2492" y="2873"/>
                </a:lnTo>
                <a:lnTo>
                  <a:pt x="2503" y="2861"/>
                </a:lnTo>
                <a:lnTo>
                  <a:pt x="2517" y="2848"/>
                </a:lnTo>
                <a:lnTo>
                  <a:pt x="2531" y="2840"/>
                </a:lnTo>
                <a:lnTo>
                  <a:pt x="2548" y="2833"/>
                </a:lnTo>
                <a:lnTo>
                  <a:pt x="2569" y="2831"/>
                </a:lnTo>
                <a:close/>
                <a:moveTo>
                  <a:pt x="604" y="2819"/>
                </a:moveTo>
                <a:lnTo>
                  <a:pt x="611" y="2819"/>
                </a:lnTo>
                <a:lnTo>
                  <a:pt x="614" y="2841"/>
                </a:lnTo>
                <a:lnTo>
                  <a:pt x="607" y="2841"/>
                </a:lnTo>
                <a:lnTo>
                  <a:pt x="607" y="2845"/>
                </a:lnTo>
                <a:lnTo>
                  <a:pt x="605" y="2847"/>
                </a:lnTo>
                <a:lnTo>
                  <a:pt x="604" y="2847"/>
                </a:lnTo>
                <a:lnTo>
                  <a:pt x="604" y="2845"/>
                </a:lnTo>
                <a:lnTo>
                  <a:pt x="604" y="2843"/>
                </a:lnTo>
                <a:lnTo>
                  <a:pt x="604" y="2843"/>
                </a:lnTo>
                <a:lnTo>
                  <a:pt x="604" y="2841"/>
                </a:lnTo>
                <a:lnTo>
                  <a:pt x="597" y="2834"/>
                </a:lnTo>
                <a:lnTo>
                  <a:pt x="591" y="2826"/>
                </a:lnTo>
                <a:lnTo>
                  <a:pt x="595" y="2824"/>
                </a:lnTo>
                <a:lnTo>
                  <a:pt x="600" y="2822"/>
                </a:lnTo>
                <a:lnTo>
                  <a:pt x="604" y="2819"/>
                </a:lnTo>
                <a:close/>
                <a:moveTo>
                  <a:pt x="2223" y="2799"/>
                </a:moveTo>
                <a:lnTo>
                  <a:pt x="2223" y="2808"/>
                </a:lnTo>
                <a:lnTo>
                  <a:pt x="2225" y="2810"/>
                </a:lnTo>
                <a:lnTo>
                  <a:pt x="2225" y="2812"/>
                </a:lnTo>
                <a:lnTo>
                  <a:pt x="2227" y="2813"/>
                </a:lnTo>
                <a:lnTo>
                  <a:pt x="2227" y="2815"/>
                </a:lnTo>
                <a:lnTo>
                  <a:pt x="2227" y="2819"/>
                </a:lnTo>
                <a:lnTo>
                  <a:pt x="2208" y="2819"/>
                </a:lnTo>
                <a:lnTo>
                  <a:pt x="2206" y="2815"/>
                </a:lnTo>
                <a:lnTo>
                  <a:pt x="2206" y="2812"/>
                </a:lnTo>
                <a:lnTo>
                  <a:pt x="2204" y="2808"/>
                </a:lnTo>
                <a:lnTo>
                  <a:pt x="2204" y="2803"/>
                </a:lnTo>
                <a:lnTo>
                  <a:pt x="2211" y="2803"/>
                </a:lnTo>
                <a:lnTo>
                  <a:pt x="2215" y="2803"/>
                </a:lnTo>
                <a:lnTo>
                  <a:pt x="2215" y="2801"/>
                </a:lnTo>
                <a:lnTo>
                  <a:pt x="2216" y="2801"/>
                </a:lnTo>
                <a:lnTo>
                  <a:pt x="2220" y="2801"/>
                </a:lnTo>
                <a:lnTo>
                  <a:pt x="2223" y="2799"/>
                </a:lnTo>
                <a:close/>
                <a:moveTo>
                  <a:pt x="1913" y="2796"/>
                </a:moveTo>
                <a:lnTo>
                  <a:pt x="1913" y="2815"/>
                </a:lnTo>
                <a:lnTo>
                  <a:pt x="1900" y="2819"/>
                </a:lnTo>
                <a:lnTo>
                  <a:pt x="1899" y="2820"/>
                </a:lnTo>
                <a:lnTo>
                  <a:pt x="1897" y="2820"/>
                </a:lnTo>
                <a:lnTo>
                  <a:pt x="1895" y="2822"/>
                </a:lnTo>
                <a:lnTo>
                  <a:pt x="1894" y="2822"/>
                </a:lnTo>
                <a:lnTo>
                  <a:pt x="1890" y="2822"/>
                </a:lnTo>
                <a:lnTo>
                  <a:pt x="1890" y="2815"/>
                </a:lnTo>
                <a:lnTo>
                  <a:pt x="1888" y="2812"/>
                </a:lnTo>
                <a:lnTo>
                  <a:pt x="1887" y="2808"/>
                </a:lnTo>
                <a:lnTo>
                  <a:pt x="1887" y="2805"/>
                </a:lnTo>
                <a:lnTo>
                  <a:pt x="1885" y="2799"/>
                </a:lnTo>
                <a:lnTo>
                  <a:pt x="1894" y="2799"/>
                </a:lnTo>
                <a:lnTo>
                  <a:pt x="1897" y="2798"/>
                </a:lnTo>
                <a:lnTo>
                  <a:pt x="1900" y="2796"/>
                </a:lnTo>
                <a:lnTo>
                  <a:pt x="1906" y="2796"/>
                </a:lnTo>
                <a:lnTo>
                  <a:pt x="1913" y="2796"/>
                </a:lnTo>
                <a:close/>
                <a:moveTo>
                  <a:pt x="2365" y="2789"/>
                </a:moveTo>
                <a:lnTo>
                  <a:pt x="2389" y="2789"/>
                </a:lnTo>
                <a:lnTo>
                  <a:pt x="2389" y="2801"/>
                </a:lnTo>
                <a:lnTo>
                  <a:pt x="2389" y="2810"/>
                </a:lnTo>
                <a:lnTo>
                  <a:pt x="2393" y="2817"/>
                </a:lnTo>
                <a:lnTo>
                  <a:pt x="2394" y="2827"/>
                </a:lnTo>
                <a:lnTo>
                  <a:pt x="2396" y="2841"/>
                </a:lnTo>
                <a:lnTo>
                  <a:pt x="2393" y="2841"/>
                </a:lnTo>
                <a:lnTo>
                  <a:pt x="2389" y="2841"/>
                </a:lnTo>
                <a:lnTo>
                  <a:pt x="2387" y="2840"/>
                </a:lnTo>
                <a:lnTo>
                  <a:pt x="2387" y="2840"/>
                </a:lnTo>
                <a:lnTo>
                  <a:pt x="2384" y="2838"/>
                </a:lnTo>
                <a:lnTo>
                  <a:pt x="2384" y="2836"/>
                </a:lnTo>
                <a:lnTo>
                  <a:pt x="2382" y="2836"/>
                </a:lnTo>
                <a:lnTo>
                  <a:pt x="2382" y="2834"/>
                </a:lnTo>
                <a:lnTo>
                  <a:pt x="2382" y="2833"/>
                </a:lnTo>
                <a:lnTo>
                  <a:pt x="2380" y="2831"/>
                </a:lnTo>
                <a:lnTo>
                  <a:pt x="2379" y="2827"/>
                </a:lnTo>
                <a:lnTo>
                  <a:pt x="2377" y="2822"/>
                </a:lnTo>
                <a:lnTo>
                  <a:pt x="2377" y="2817"/>
                </a:lnTo>
                <a:lnTo>
                  <a:pt x="2377" y="2812"/>
                </a:lnTo>
                <a:lnTo>
                  <a:pt x="2361" y="2812"/>
                </a:lnTo>
                <a:lnTo>
                  <a:pt x="2365" y="2789"/>
                </a:lnTo>
                <a:close/>
                <a:moveTo>
                  <a:pt x="2258" y="2780"/>
                </a:moveTo>
                <a:lnTo>
                  <a:pt x="2284" y="2780"/>
                </a:lnTo>
                <a:lnTo>
                  <a:pt x="2284" y="2789"/>
                </a:lnTo>
                <a:lnTo>
                  <a:pt x="2286" y="2791"/>
                </a:lnTo>
                <a:lnTo>
                  <a:pt x="2286" y="2792"/>
                </a:lnTo>
                <a:lnTo>
                  <a:pt x="2288" y="2794"/>
                </a:lnTo>
                <a:lnTo>
                  <a:pt x="2288" y="2796"/>
                </a:lnTo>
                <a:lnTo>
                  <a:pt x="2288" y="2799"/>
                </a:lnTo>
                <a:lnTo>
                  <a:pt x="2262" y="2799"/>
                </a:lnTo>
                <a:lnTo>
                  <a:pt x="2262" y="2792"/>
                </a:lnTo>
                <a:lnTo>
                  <a:pt x="2260" y="2791"/>
                </a:lnTo>
                <a:lnTo>
                  <a:pt x="2260" y="2789"/>
                </a:lnTo>
                <a:lnTo>
                  <a:pt x="2258" y="2787"/>
                </a:lnTo>
                <a:lnTo>
                  <a:pt x="2258" y="2784"/>
                </a:lnTo>
                <a:lnTo>
                  <a:pt x="2258" y="2780"/>
                </a:lnTo>
                <a:close/>
                <a:moveTo>
                  <a:pt x="2335" y="2765"/>
                </a:moveTo>
                <a:lnTo>
                  <a:pt x="2340" y="2766"/>
                </a:lnTo>
                <a:lnTo>
                  <a:pt x="2346" y="2766"/>
                </a:lnTo>
                <a:lnTo>
                  <a:pt x="2349" y="2766"/>
                </a:lnTo>
                <a:lnTo>
                  <a:pt x="2353" y="2766"/>
                </a:lnTo>
                <a:lnTo>
                  <a:pt x="2356" y="2766"/>
                </a:lnTo>
                <a:lnTo>
                  <a:pt x="2361" y="2765"/>
                </a:lnTo>
                <a:lnTo>
                  <a:pt x="2361" y="2784"/>
                </a:lnTo>
                <a:lnTo>
                  <a:pt x="2335" y="2784"/>
                </a:lnTo>
                <a:lnTo>
                  <a:pt x="2335" y="2765"/>
                </a:lnTo>
                <a:close/>
                <a:moveTo>
                  <a:pt x="2442" y="2677"/>
                </a:moveTo>
                <a:lnTo>
                  <a:pt x="2442" y="2696"/>
                </a:lnTo>
                <a:lnTo>
                  <a:pt x="2422" y="2696"/>
                </a:lnTo>
                <a:lnTo>
                  <a:pt x="2422" y="2681"/>
                </a:lnTo>
                <a:lnTo>
                  <a:pt x="2431" y="2681"/>
                </a:lnTo>
                <a:lnTo>
                  <a:pt x="2433" y="2679"/>
                </a:lnTo>
                <a:lnTo>
                  <a:pt x="2435" y="2679"/>
                </a:lnTo>
                <a:lnTo>
                  <a:pt x="2436" y="2677"/>
                </a:lnTo>
                <a:lnTo>
                  <a:pt x="2438" y="2677"/>
                </a:lnTo>
                <a:lnTo>
                  <a:pt x="2442" y="2677"/>
                </a:lnTo>
                <a:close/>
                <a:moveTo>
                  <a:pt x="527" y="2216"/>
                </a:moveTo>
                <a:lnTo>
                  <a:pt x="529" y="2218"/>
                </a:lnTo>
                <a:lnTo>
                  <a:pt x="530" y="2220"/>
                </a:lnTo>
                <a:lnTo>
                  <a:pt x="530" y="2220"/>
                </a:lnTo>
                <a:lnTo>
                  <a:pt x="532" y="2222"/>
                </a:lnTo>
                <a:lnTo>
                  <a:pt x="532" y="2223"/>
                </a:lnTo>
                <a:lnTo>
                  <a:pt x="534" y="2227"/>
                </a:lnTo>
                <a:lnTo>
                  <a:pt x="527" y="2227"/>
                </a:lnTo>
                <a:lnTo>
                  <a:pt x="527" y="2216"/>
                </a:lnTo>
                <a:close/>
                <a:moveTo>
                  <a:pt x="522" y="2178"/>
                </a:moveTo>
                <a:lnTo>
                  <a:pt x="527" y="2180"/>
                </a:lnTo>
                <a:lnTo>
                  <a:pt x="530" y="2182"/>
                </a:lnTo>
                <a:lnTo>
                  <a:pt x="532" y="2182"/>
                </a:lnTo>
                <a:lnTo>
                  <a:pt x="534" y="2185"/>
                </a:lnTo>
                <a:lnTo>
                  <a:pt x="536" y="2189"/>
                </a:lnTo>
                <a:lnTo>
                  <a:pt x="537" y="2194"/>
                </a:lnTo>
                <a:lnTo>
                  <a:pt x="534" y="2194"/>
                </a:lnTo>
                <a:lnTo>
                  <a:pt x="534" y="2197"/>
                </a:lnTo>
                <a:lnTo>
                  <a:pt x="527" y="2194"/>
                </a:lnTo>
                <a:lnTo>
                  <a:pt x="525" y="2189"/>
                </a:lnTo>
                <a:lnTo>
                  <a:pt x="523" y="2187"/>
                </a:lnTo>
                <a:lnTo>
                  <a:pt x="523" y="2183"/>
                </a:lnTo>
                <a:lnTo>
                  <a:pt x="522" y="2178"/>
                </a:lnTo>
                <a:close/>
                <a:moveTo>
                  <a:pt x="550" y="2159"/>
                </a:moveTo>
                <a:lnTo>
                  <a:pt x="551" y="2162"/>
                </a:lnTo>
                <a:lnTo>
                  <a:pt x="555" y="2164"/>
                </a:lnTo>
                <a:lnTo>
                  <a:pt x="555" y="2168"/>
                </a:lnTo>
                <a:lnTo>
                  <a:pt x="556" y="2175"/>
                </a:lnTo>
                <a:lnTo>
                  <a:pt x="553" y="2175"/>
                </a:lnTo>
                <a:lnTo>
                  <a:pt x="551" y="2173"/>
                </a:lnTo>
                <a:lnTo>
                  <a:pt x="551" y="2171"/>
                </a:lnTo>
                <a:lnTo>
                  <a:pt x="550" y="2171"/>
                </a:lnTo>
                <a:lnTo>
                  <a:pt x="548" y="2171"/>
                </a:lnTo>
                <a:lnTo>
                  <a:pt x="546" y="2169"/>
                </a:lnTo>
                <a:lnTo>
                  <a:pt x="550" y="2159"/>
                </a:lnTo>
                <a:close/>
                <a:moveTo>
                  <a:pt x="1859" y="2082"/>
                </a:moveTo>
                <a:lnTo>
                  <a:pt x="1874" y="2082"/>
                </a:lnTo>
                <a:lnTo>
                  <a:pt x="1874" y="2096"/>
                </a:lnTo>
                <a:lnTo>
                  <a:pt x="1871" y="2096"/>
                </a:lnTo>
                <a:lnTo>
                  <a:pt x="1871" y="2101"/>
                </a:lnTo>
                <a:lnTo>
                  <a:pt x="1859" y="2101"/>
                </a:lnTo>
                <a:lnTo>
                  <a:pt x="1859" y="2082"/>
                </a:lnTo>
                <a:close/>
                <a:moveTo>
                  <a:pt x="771" y="2082"/>
                </a:moveTo>
                <a:lnTo>
                  <a:pt x="790" y="2082"/>
                </a:lnTo>
                <a:lnTo>
                  <a:pt x="790" y="2089"/>
                </a:lnTo>
                <a:lnTo>
                  <a:pt x="792" y="2091"/>
                </a:lnTo>
                <a:lnTo>
                  <a:pt x="794" y="2093"/>
                </a:lnTo>
                <a:lnTo>
                  <a:pt x="794" y="2094"/>
                </a:lnTo>
                <a:lnTo>
                  <a:pt x="794" y="2098"/>
                </a:lnTo>
                <a:lnTo>
                  <a:pt x="796" y="2101"/>
                </a:lnTo>
                <a:lnTo>
                  <a:pt x="822" y="2096"/>
                </a:lnTo>
                <a:lnTo>
                  <a:pt x="834" y="2114"/>
                </a:lnTo>
                <a:lnTo>
                  <a:pt x="848" y="2127"/>
                </a:lnTo>
                <a:lnTo>
                  <a:pt x="850" y="2122"/>
                </a:lnTo>
                <a:lnTo>
                  <a:pt x="850" y="2117"/>
                </a:lnTo>
                <a:lnTo>
                  <a:pt x="851" y="2115"/>
                </a:lnTo>
                <a:lnTo>
                  <a:pt x="853" y="2112"/>
                </a:lnTo>
                <a:lnTo>
                  <a:pt x="857" y="2108"/>
                </a:lnTo>
                <a:lnTo>
                  <a:pt x="860" y="2112"/>
                </a:lnTo>
                <a:lnTo>
                  <a:pt x="864" y="2114"/>
                </a:lnTo>
                <a:lnTo>
                  <a:pt x="865" y="2115"/>
                </a:lnTo>
                <a:lnTo>
                  <a:pt x="867" y="2119"/>
                </a:lnTo>
                <a:lnTo>
                  <a:pt x="871" y="2122"/>
                </a:lnTo>
                <a:lnTo>
                  <a:pt x="872" y="2127"/>
                </a:lnTo>
                <a:lnTo>
                  <a:pt x="869" y="2133"/>
                </a:lnTo>
                <a:lnTo>
                  <a:pt x="867" y="2138"/>
                </a:lnTo>
                <a:lnTo>
                  <a:pt x="865" y="2145"/>
                </a:lnTo>
                <a:lnTo>
                  <a:pt x="864" y="2150"/>
                </a:lnTo>
                <a:lnTo>
                  <a:pt x="878" y="2150"/>
                </a:lnTo>
                <a:lnTo>
                  <a:pt x="890" y="2152"/>
                </a:lnTo>
                <a:lnTo>
                  <a:pt x="899" y="2154"/>
                </a:lnTo>
                <a:lnTo>
                  <a:pt x="888" y="2161"/>
                </a:lnTo>
                <a:lnTo>
                  <a:pt x="881" y="2169"/>
                </a:lnTo>
                <a:lnTo>
                  <a:pt x="879" y="2185"/>
                </a:lnTo>
                <a:lnTo>
                  <a:pt x="897" y="2190"/>
                </a:lnTo>
                <a:lnTo>
                  <a:pt x="909" y="2199"/>
                </a:lnTo>
                <a:lnTo>
                  <a:pt x="918" y="2211"/>
                </a:lnTo>
                <a:lnTo>
                  <a:pt x="916" y="2215"/>
                </a:lnTo>
                <a:lnTo>
                  <a:pt x="914" y="2215"/>
                </a:lnTo>
                <a:lnTo>
                  <a:pt x="913" y="2216"/>
                </a:lnTo>
                <a:lnTo>
                  <a:pt x="913" y="2218"/>
                </a:lnTo>
                <a:lnTo>
                  <a:pt x="911" y="2220"/>
                </a:lnTo>
                <a:lnTo>
                  <a:pt x="911" y="2223"/>
                </a:lnTo>
                <a:lnTo>
                  <a:pt x="920" y="2234"/>
                </a:lnTo>
                <a:lnTo>
                  <a:pt x="930" y="2250"/>
                </a:lnTo>
                <a:lnTo>
                  <a:pt x="940" y="2269"/>
                </a:lnTo>
                <a:lnTo>
                  <a:pt x="951" y="2288"/>
                </a:lnTo>
                <a:lnTo>
                  <a:pt x="958" y="2306"/>
                </a:lnTo>
                <a:lnTo>
                  <a:pt x="963" y="2319"/>
                </a:lnTo>
                <a:lnTo>
                  <a:pt x="956" y="2333"/>
                </a:lnTo>
                <a:lnTo>
                  <a:pt x="951" y="2349"/>
                </a:lnTo>
                <a:lnTo>
                  <a:pt x="949" y="2365"/>
                </a:lnTo>
                <a:lnTo>
                  <a:pt x="937" y="2365"/>
                </a:lnTo>
                <a:lnTo>
                  <a:pt x="937" y="2374"/>
                </a:lnTo>
                <a:lnTo>
                  <a:pt x="927" y="2391"/>
                </a:lnTo>
                <a:lnTo>
                  <a:pt x="923" y="2412"/>
                </a:lnTo>
                <a:lnTo>
                  <a:pt x="921" y="2438"/>
                </a:lnTo>
                <a:lnTo>
                  <a:pt x="934" y="2449"/>
                </a:lnTo>
                <a:lnTo>
                  <a:pt x="942" y="2457"/>
                </a:lnTo>
                <a:lnTo>
                  <a:pt x="947" y="2468"/>
                </a:lnTo>
                <a:lnTo>
                  <a:pt x="951" y="2482"/>
                </a:lnTo>
                <a:lnTo>
                  <a:pt x="953" y="2504"/>
                </a:lnTo>
                <a:lnTo>
                  <a:pt x="947" y="2518"/>
                </a:lnTo>
                <a:lnTo>
                  <a:pt x="947" y="2536"/>
                </a:lnTo>
                <a:lnTo>
                  <a:pt x="949" y="2557"/>
                </a:lnTo>
                <a:lnTo>
                  <a:pt x="951" y="2576"/>
                </a:lnTo>
                <a:lnTo>
                  <a:pt x="953" y="2592"/>
                </a:lnTo>
                <a:lnTo>
                  <a:pt x="951" y="2651"/>
                </a:lnTo>
                <a:lnTo>
                  <a:pt x="949" y="2703"/>
                </a:lnTo>
                <a:lnTo>
                  <a:pt x="947" y="2751"/>
                </a:lnTo>
                <a:lnTo>
                  <a:pt x="949" y="2796"/>
                </a:lnTo>
                <a:lnTo>
                  <a:pt x="927" y="2796"/>
                </a:lnTo>
                <a:lnTo>
                  <a:pt x="909" y="2792"/>
                </a:lnTo>
                <a:lnTo>
                  <a:pt x="890" y="2786"/>
                </a:lnTo>
                <a:lnTo>
                  <a:pt x="872" y="2780"/>
                </a:lnTo>
                <a:lnTo>
                  <a:pt x="848" y="2777"/>
                </a:lnTo>
                <a:lnTo>
                  <a:pt x="846" y="2780"/>
                </a:lnTo>
                <a:lnTo>
                  <a:pt x="844" y="2784"/>
                </a:lnTo>
                <a:lnTo>
                  <a:pt x="841" y="2786"/>
                </a:lnTo>
                <a:lnTo>
                  <a:pt x="839" y="2786"/>
                </a:lnTo>
                <a:lnTo>
                  <a:pt x="836" y="2787"/>
                </a:lnTo>
                <a:lnTo>
                  <a:pt x="829" y="2789"/>
                </a:lnTo>
                <a:lnTo>
                  <a:pt x="827" y="2784"/>
                </a:lnTo>
                <a:lnTo>
                  <a:pt x="824" y="2782"/>
                </a:lnTo>
                <a:lnTo>
                  <a:pt x="822" y="2779"/>
                </a:lnTo>
                <a:lnTo>
                  <a:pt x="818" y="2777"/>
                </a:lnTo>
                <a:lnTo>
                  <a:pt x="813" y="2789"/>
                </a:lnTo>
                <a:lnTo>
                  <a:pt x="808" y="2798"/>
                </a:lnTo>
                <a:lnTo>
                  <a:pt x="804" y="2806"/>
                </a:lnTo>
                <a:lnTo>
                  <a:pt x="803" y="2822"/>
                </a:lnTo>
                <a:lnTo>
                  <a:pt x="808" y="2833"/>
                </a:lnTo>
                <a:lnTo>
                  <a:pt x="810" y="2847"/>
                </a:lnTo>
                <a:lnTo>
                  <a:pt x="806" y="2857"/>
                </a:lnTo>
                <a:lnTo>
                  <a:pt x="797" y="2878"/>
                </a:lnTo>
                <a:lnTo>
                  <a:pt x="783" y="2894"/>
                </a:lnTo>
                <a:lnTo>
                  <a:pt x="764" y="2902"/>
                </a:lnTo>
                <a:lnTo>
                  <a:pt x="752" y="2894"/>
                </a:lnTo>
                <a:lnTo>
                  <a:pt x="740" y="2892"/>
                </a:lnTo>
                <a:lnTo>
                  <a:pt x="729" y="2894"/>
                </a:lnTo>
                <a:lnTo>
                  <a:pt x="717" y="2899"/>
                </a:lnTo>
                <a:lnTo>
                  <a:pt x="703" y="2902"/>
                </a:lnTo>
                <a:lnTo>
                  <a:pt x="701" y="2883"/>
                </a:lnTo>
                <a:lnTo>
                  <a:pt x="696" y="2871"/>
                </a:lnTo>
                <a:lnTo>
                  <a:pt x="689" y="2862"/>
                </a:lnTo>
                <a:lnTo>
                  <a:pt x="680" y="2857"/>
                </a:lnTo>
                <a:lnTo>
                  <a:pt x="670" y="2850"/>
                </a:lnTo>
                <a:lnTo>
                  <a:pt x="661" y="2841"/>
                </a:lnTo>
                <a:lnTo>
                  <a:pt x="661" y="2831"/>
                </a:lnTo>
                <a:lnTo>
                  <a:pt x="649" y="2826"/>
                </a:lnTo>
                <a:lnTo>
                  <a:pt x="630" y="2799"/>
                </a:lnTo>
                <a:lnTo>
                  <a:pt x="639" y="2786"/>
                </a:lnTo>
                <a:lnTo>
                  <a:pt x="646" y="2768"/>
                </a:lnTo>
                <a:lnTo>
                  <a:pt x="637" y="2759"/>
                </a:lnTo>
                <a:lnTo>
                  <a:pt x="628" y="2744"/>
                </a:lnTo>
                <a:lnTo>
                  <a:pt x="625" y="2726"/>
                </a:lnTo>
                <a:lnTo>
                  <a:pt x="626" y="2707"/>
                </a:lnTo>
                <a:lnTo>
                  <a:pt x="628" y="2705"/>
                </a:lnTo>
                <a:lnTo>
                  <a:pt x="630" y="2703"/>
                </a:lnTo>
                <a:lnTo>
                  <a:pt x="633" y="2700"/>
                </a:lnTo>
                <a:lnTo>
                  <a:pt x="637" y="2696"/>
                </a:lnTo>
                <a:lnTo>
                  <a:pt x="640" y="2695"/>
                </a:lnTo>
                <a:lnTo>
                  <a:pt x="642" y="2691"/>
                </a:lnTo>
                <a:lnTo>
                  <a:pt x="644" y="2672"/>
                </a:lnTo>
                <a:lnTo>
                  <a:pt x="640" y="2653"/>
                </a:lnTo>
                <a:lnTo>
                  <a:pt x="633" y="2635"/>
                </a:lnTo>
                <a:lnTo>
                  <a:pt x="630" y="2620"/>
                </a:lnTo>
                <a:lnTo>
                  <a:pt x="635" y="2620"/>
                </a:lnTo>
                <a:lnTo>
                  <a:pt x="639" y="2620"/>
                </a:lnTo>
                <a:lnTo>
                  <a:pt x="640" y="2620"/>
                </a:lnTo>
                <a:lnTo>
                  <a:pt x="642" y="2620"/>
                </a:lnTo>
                <a:lnTo>
                  <a:pt x="644" y="2620"/>
                </a:lnTo>
                <a:lnTo>
                  <a:pt x="646" y="2620"/>
                </a:lnTo>
                <a:lnTo>
                  <a:pt x="649" y="2616"/>
                </a:lnTo>
                <a:lnTo>
                  <a:pt x="652" y="2611"/>
                </a:lnTo>
                <a:lnTo>
                  <a:pt x="656" y="2607"/>
                </a:lnTo>
                <a:lnTo>
                  <a:pt x="656" y="2576"/>
                </a:lnTo>
                <a:lnTo>
                  <a:pt x="647" y="2571"/>
                </a:lnTo>
                <a:lnTo>
                  <a:pt x="639" y="2566"/>
                </a:lnTo>
                <a:lnTo>
                  <a:pt x="626" y="2562"/>
                </a:lnTo>
                <a:lnTo>
                  <a:pt x="623" y="2564"/>
                </a:lnTo>
                <a:lnTo>
                  <a:pt x="619" y="2566"/>
                </a:lnTo>
                <a:lnTo>
                  <a:pt x="616" y="2567"/>
                </a:lnTo>
                <a:lnTo>
                  <a:pt x="611" y="2569"/>
                </a:lnTo>
                <a:lnTo>
                  <a:pt x="611" y="2531"/>
                </a:lnTo>
                <a:lnTo>
                  <a:pt x="609" y="2529"/>
                </a:lnTo>
                <a:lnTo>
                  <a:pt x="609" y="2527"/>
                </a:lnTo>
                <a:lnTo>
                  <a:pt x="607" y="2525"/>
                </a:lnTo>
                <a:lnTo>
                  <a:pt x="607" y="2524"/>
                </a:lnTo>
                <a:lnTo>
                  <a:pt x="607" y="2520"/>
                </a:lnTo>
                <a:lnTo>
                  <a:pt x="623" y="2520"/>
                </a:lnTo>
                <a:lnTo>
                  <a:pt x="623" y="2511"/>
                </a:lnTo>
                <a:lnTo>
                  <a:pt x="623" y="2504"/>
                </a:lnTo>
                <a:lnTo>
                  <a:pt x="623" y="2491"/>
                </a:lnTo>
                <a:lnTo>
                  <a:pt x="623" y="2471"/>
                </a:lnTo>
                <a:lnTo>
                  <a:pt x="623" y="2452"/>
                </a:lnTo>
                <a:lnTo>
                  <a:pt x="621" y="2436"/>
                </a:lnTo>
                <a:lnTo>
                  <a:pt x="618" y="2428"/>
                </a:lnTo>
                <a:lnTo>
                  <a:pt x="595" y="2415"/>
                </a:lnTo>
                <a:lnTo>
                  <a:pt x="595" y="2381"/>
                </a:lnTo>
                <a:lnTo>
                  <a:pt x="588" y="2367"/>
                </a:lnTo>
                <a:lnTo>
                  <a:pt x="577" y="2353"/>
                </a:lnTo>
                <a:lnTo>
                  <a:pt x="565" y="2340"/>
                </a:lnTo>
                <a:lnTo>
                  <a:pt x="550" y="2335"/>
                </a:lnTo>
                <a:lnTo>
                  <a:pt x="544" y="2339"/>
                </a:lnTo>
                <a:lnTo>
                  <a:pt x="541" y="2340"/>
                </a:lnTo>
                <a:lnTo>
                  <a:pt x="537" y="2340"/>
                </a:lnTo>
                <a:lnTo>
                  <a:pt x="534" y="2342"/>
                </a:lnTo>
                <a:lnTo>
                  <a:pt x="529" y="2342"/>
                </a:lnTo>
                <a:lnTo>
                  <a:pt x="522" y="2342"/>
                </a:lnTo>
                <a:lnTo>
                  <a:pt x="522" y="2340"/>
                </a:lnTo>
                <a:lnTo>
                  <a:pt x="522" y="2339"/>
                </a:lnTo>
                <a:lnTo>
                  <a:pt x="520" y="2337"/>
                </a:lnTo>
                <a:lnTo>
                  <a:pt x="520" y="2337"/>
                </a:lnTo>
                <a:lnTo>
                  <a:pt x="518" y="2335"/>
                </a:lnTo>
                <a:lnTo>
                  <a:pt x="525" y="2326"/>
                </a:lnTo>
                <a:lnTo>
                  <a:pt x="530" y="2318"/>
                </a:lnTo>
                <a:lnTo>
                  <a:pt x="534" y="2304"/>
                </a:lnTo>
                <a:lnTo>
                  <a:pt x="529" y="2300"/>
                </a:lnTo>
                <a:lnTo>
                  <a:pt x="525" y="2299"/>
                </a:lnTo>
                <a:lnTo>
                  <a:pt x="523" y="2295"/>
                </a:lnTo>
                <a:lnTo>
                  <a:pt x="520" y="2290"/>
                </a:lnTo>
                <a:lnTo>
                  <a:pt x="520" y="2285"/>
                </a:lnTo>
                <a:lnTo>
                  <a:pt x="518" y="2278"/>
                </a:lnTo>
                <a:lnTo>
                  <a:pt x="525" y="2265"/>
                </a:lnTo>
                <a:lnTo>
                  <a:pt x="530" y="2248"/>
                </a:lnTo>
                <a:lnTo>
                  <a:pt x="534" y="2230"/>
                </a:lnTo>
                <a:lnTo>
                  <a:pt x="537" y="2230"/>
                </a:lnTo>
                <a:lnTo>
                  <a:pt x="551" y="2243"/>
                </a:lnTo>
                <a:lnTo>
                  <a:pt x="570" y="2248"/>
                </a:lnTo>
                <a:lnTo>
                  <a:pt x="593" y="2251"/>
                </a:lnTo>
                <a:lnTo>
                  <a:pt x="618" y="2251"/>
                </a:lnTo>
                <a:lnTo>
                  <a:pt x="652" y="2211"/>
                </a:lnTo>
                <a:lnTo>
                  <a:pt x="675" y="2211"/>
                </a:lnTo>
                <a:lnTo>
                  <a:pt x="689" y="2201"/>
                </a:lnTo>
                <a:lnTo>
                  <a:pt x="700" y="2182"/>
                </a:lnTo>
                <a:lnTo>
                  <a:pt x="708" y="2162"/>
                </a:lnTo>
                <a:lnTo>
                  <a:pt x="719" y="2147"/>
                </a:lnTo>
                <a:lnTo>
                  <a:pt x="735" y="2131"/>
                </a:lnTo>
                <a:lnTo>
                  <a:pt x="754" y="2119"/>
                </a:lnTo>
                <a:lnTo>
                  <a:pt x="771" y="2105"/>
                </a:lnTo>
                <a:lnTo>
                  <a:pt x="771" y="2082"/>
                </a:lnTo>
                <a:close/>
                <a:moveTo>
                  <a:pt x="1990" y="2079"/>
                </a:moveTo>
                <a:lnTo>
                  <a:pt x="1993" y="2080"/>
                </a:lnTo>
                <a:lnTo>
                  <a:pt x="1998" y="2080"/>
                </a:lnTo>
                <a:lnTo>
                  <a:pt x="2005" y="2082"/>
                </a:lnTo>
                <a:lnTo>
                  <a:pt x="2009" y="2105"/>
                </a:lnTo>
                <a:lnTo>
                  <a:pt x="1974" y="2105"/>
                </a:lnTo>
                <a:lnTo>
                  <a:pt x="1974" y="2082"/>
                </a:lnTo>
                <a:lnTo>
                  <a:pt x="1981" y="2082"/>
                </a:lnTo>
                <a:lnTo>
                  <a:pt x="1986" y="2080"/>
                </a:lnTo>
                <a:lnTo>
                  <a:pt x="1990" y="2079"/>
                </a:lnTo>
                <a:close/>
                <a:moveTo>
                  <a:pt x="844" y="2077"/>
                </a:moveTo>
                <a:lnTo>
                  <a:pt x="850" y="2079"/>
                </a:lnTo>
                <a:lnTo>
                  <a:pt x="851" y="2079"/>
                </a:lnTo>
                <a:lnTo>
                  <a:pt x="853" y="2079"/>
                </a:lnTo>
                <a:lnTo>
                  <a:pt x="853" y="2079"/>
                </a:lnTo>
                <a:lnTo>
                  <a:pt x="853" y="2080"/>
                </a:lnTo>
                <a:lnTo>
                  <a:pt x="855" y="2082"/>
                </a:lnTo>
                <a:lnTo>
                  <a:pt x="857" y="2086"/>
                </a:lnTo>
                <a:lnTo>
                  <a:pt x="853" y="2086"/>
                </a:lnTo>
                <a:lnTo>
                  <a:pt x="850" y="2089"/>
                </a:lnTo>
                <a:lnTo>
                  <a:pt x="844" y="2091"/>
                </a:lnTo>
                <a:lnTo>
                  <a:pt x="841" y="2093"/>
                </a:lnTo>
                <a:lnTo>
                  <a:pt x="841" y="2087"/>
                </a:lnTo>
                <a:lnTo>
                  <a:pt x="843" y="2084"/>
                </a:lnTo>
                <a:lnTo>
                  <a:pt x="843" y="2082"/>
                </a:lnTo>
                <a:lnTo>
                  <a:pt x="844" y="2077"/>
                </a:lnTo>
                <a:close/>
                <a:moveTo>
                  <a:pt x="825" y="2063"/>
                </a:moveTo>
                <a:lnTo>
                  <a:pt x="838" y="2063"/>
                </a:lnTo>
                <a:lnTo>
                  <a:pt x="838" y="2082"/>
                </a:lnTo>
                <a:lnTo>
                  <a:pt x="825" y="2082"/>
                </a:lnTo>
                <a:lnTo>
                  <a:pt x="825" y="2063"/>
                </a:lnTo>
                <a:close/>
                <a:moveTo>
                  <a:pt x="991" y="1679"/>
                </a:moveTo>
                <a:lnTo>
                  <a:pt x="1007" y="1679"/>
                </a:lnTo>
                <a:lnTo>
                  <a:pt x="1010" y="1689"/>
                </a:lnTo>
                <a:lnTo>
                  <a:pt x="1012" y="1691"/>
                </a:lnTo>
                <a:lnTo>
                  <a:pt x="1012" y="1693"/>
                </a:lnTo>
                <a:lnTo>
                  <a:pt x="1012" y="1695"/>
                </a:lnTo>
                <a:lnTo>
                  <a:pt x="1014" y="1698"/>
                </a:lnTo>
                <a:lnTo>
                  <a:pt x="1014" y="1702"/>
                </a:lnTo>
                <a:lnTo>
                  <a:pt x="995" y="1702"/>
                </a:lnTo>
                <a:lnTo>
                  <a:pt x="995" y="1693"/>
                </a:lnTo>
                <a:lnTo>
                  <a:pt x="993" y="1691"/>
                </a:lnTo>
                <a:lnTo>
                  <a:pt x="991" y="1688"/>
                </a:lnTo>
                <a:lnTo>
                  <a:pt x="991" y="1684"/>
                </a:lnTo>
                <a:lnTo>
                  <a:pt x="991" y="1679"/>
                </a:lnTo>
                <a:close/>
                <a:moveTo>
                  <a:pt x="1136" y="1656"/>
                </a:moveTo>
                <a:lnTo>
                  <a:pt x="1152" y="1656"/>
                </a:lnTo>
                <a:lnTo>
                  <a:pt x="1155" y="1667"/>
                </a:lnTo>
                <a:lnTo>
                  <a:pt x="1157" y="1668"/>
                </a:lnTo>
                <a:lnTo>
                  <a:pt x="1159" y="1670"/>
                </a:lnTo>
                <a:lnTo>
                  <a:pt x="1159" y="1672"/>
                </a:lnTo>
                <a:lnTo>
                  <a:pt x="1159" y="1675"/>
                </a:lnTo>
                <a:lnTo>
                  <a:pt x="1160" y="1679"/>
                </a:lnTo>
                <a:lnTo>
                  <a:pt x="1141" y="1679"/>
                </a:lnTo>
                <a:lnTo>
                  <a:pt x="1141" y="1670"/>
                </a:lnTo>
                <a:lnTo>
                  <a:pt x="1139" y="1668"/>
                </a:lnTo>
                <a:lnTo>
                  <a:pt x="1138" y="1665"/>
                </a:lnTo>
                <a:lnTo>
                  <a:pt x="1138" y="1661"/>
                </a:lnTo>
                <a:lnTo>
                  <a:pt x="1136" y="1656"/>
                </a:lnTo>
                <a:close/>
                <a:moveTo>
                  <a:pt x="949" y="1602"/>
                </a:moveTo>
                <a:lnTo>
                  <a:pt x="949" y="1625"/>
                </a:lnTo>
                <a:lnTo>
                  <a:pt x="925" y="1625"/>
                </a:lnTo>
                <a:lnTo>
                  <a:pt x="925" y="1606"/>
                </a:lnTo>
                <a:lnTo>
                  <a:pt x="949" y="1602"/>
                </a:lnTo>
                <a:close/>
                <a:moveTo>
                  <a:pt x="1014" y="1513"/>
                </a:moveTo>
                <a:lnTo>
                  <a:pt x="1017" y="1564"/>
                </a:lnTo>
                <a:lnTo>
                  <a:pt x="1010" y="1562"/>
                </a:lnTo>
                <a:lnTo>
                  <a:pt x="1007" y="1560"/>
                </a:lnTo>
                <a:lnTo>
                  <a:pt x="1003" y="1560"/>
                </a:lnTo>
                <a:lnTo>
                  <a:pt x="1003" y="1558"/>
                </a:lnTo>
                <a:lnTo>
                  <a:pt x="1003" y="1557"/>
                </a:lnTo>
                <a:lnTo>
                  <a:pt x="1002" y="1555"/>
                </a:lnTo>
                <a:lnTo>
                  <a:pt x="1002" y="1553"/>
                </a:lnTo>
                <a:lnTo>
                  <a:pt x="998" y="1551"/>
                </a:lnTo>
                <a:lnTo>
                  <a:pt x="991" y="1551"/>
                </a:lnTo>
                <a:lnTo>
                  <a:pt x="977" y="1553"/>
                </a:lnTo>
                <a:lnTo>
                  <a:pt x="961" y="1555"/>
                </a:lnTo>
                <a:lnTo>
                  <a:pt x="946" y="1558"/>
                </a:lnTo>
                <a:lnTo>
                  <a:pt x="934" y="1558"/>
                </a:lnTo>
                <a:lnTo>
                  <a:pt x="930" y="1539"/>
                </a:lnTo>
                <a:lnTo>
                  <a:pt x="944" y="1536"/>
                </a:lnTo>
                <a:lnTo>
                  <a:pt x="961" y="1532"/>
                </a:lnTo>
                <a:lnTo>
                  <a:pt x="981" y="1531"/>
                </a:lnTo>
                <a:lnTo>
                  <a:pt x="995" y="1525"/>
                </a:lnTo>
                <a:lnTo>
                  <a:pt x="998" y="1524"/>
                </a:lnTo>
                <a:lnTo>
                  <a:pt x="998" y="1522"/>
                </a:lnTo>
                <a:lnTo>
                  <a:pt x="1000" y="1520"/>
                </a:lnTo>
                <a:lnTo>
                  <a:pt x="1000" y="1518"/>
                </a:lnTo>
                <a:lnTo>
                  <a:pt x="1000" y="1517"/>
                </a:lnTo>
                <a:lnTo>
                  <a:pt x="1003" y="1515"/>
                </a:lnTo>
                <a:lnTo>
                  <a:pt x="1007" y="1515"/>
                </a:lnTo>
                <a:lnTo>
                  <a:pt x="1014" y="1513"/>
                </a:lnTo>
                <a:close/>
                <a:moveTo>
                  <a:pt x="867" y="1448"/>
                </a:moveTo>
                <a:lnTo>
                  <a:pt x="867" y="1454"/>
                </a:lnTo>
                <a:lnTo>
                  <a:pt x="867" y="1459"/>
                </a:lnTo>
                <a:lnTo>
                  <a:pt x="867" y="1462"/>
                </a:lnTo>
                <a:lnTo>
                  <a:pt x="867" y="1466"/>
                </a:lnTo>
                <a:lnTo>
                  <a:pt x="867" y="1469"/>
                </a:lnTo>
                <a:lnTo>
                  <a:pt x="867" y="1475"/>
                </a:lnTo>
                <a:lnTo>
                  <a:pt x="844" y="1475"/>
                </a:lnTo>
                <a:lnTo>
                  <a:pt x="846" y="1468"/>
                </a:lnTo>
                <a:lnTo>
                  <a:pt x="848" y="1462"/>
                </a:lnTo>
                <a:lnTo>
                  <a:pt x="850" y="1457"/>
                </a:lnTo>
                <a:lnTo>
                  <a:pt x="853" y="1452"/>
                </a:lnTo>
                <a:lnTo>
                  <a:pt x="855" y="1450"/>
                </a:lnTo>
                <a:lnTo>
                  <a:pt x="858" y="1448"/>
                </a:lnTo>
                <a:lnTo>
                  <a:pt x="862" y="1448"/>
                </a:lnTo>
                <a:lnTo>
                  <a:pt x="867" y="1448"/>
                </a:lnTo>
                <a:close/>
                <a:moveTo>
                  <a:pt x="1152" y="749"/>
                </a:moveTo>
                <a:lnTo>
                  <a:pt x="1153" y="750"/>
                </a:lnTo>
                <a:lnTo>
                  <a:pt x="1155" y="750"/>
                </a:lnTo>
                <a:lnTo>
                  <a:pt x="1155" y="752"/>
                </a:lnTo>
                <a:lnTo>
                  <a:pt x="1157" y="752"/>
                </a:lnTo>
                <a:lnTo>
                  <a:pt x="1160" y="752"/>
                </a:lnTo>
                <a:lnTo>
                  <a:pt x="1159" y="752"/>
                </a:lnTo>
                <a:lnTo>
                  <a:pt x="1157" y="750"/>
                </a:lnTo>
                <a:lnTo>
                  <a:pt x="1157" y="750"/>
                </a:lnTo>
                <a:lnTo>
                  <a:pt x="1155" y="750"/>
                </a:lnTo>
                <a:lnTo>
                  <a:pt x="1152" y="749"/>
                </a:lnTo>
                <a:close/>
                <a:moveTo>
                  <a:pt x="1241" y="0"/>
                </a:moveTo>
                <a:lnTo>
                  <a:pt x="1244" y="22"/>
                </a:lnTo>
                <a:lnTo>
                  <a:pt x="1239" y="26"/>
                </a:lnTo>
                <a:lnTo>
                  <a:pt x="1235" y="28"/>
                </a:lnTo>
                <a:lnTo>
                  <a:pt x="1234" y="29"/>
                </a:lnTo>
                <a:lnTo>
                  <a:pt x="1232" y="33"/>
                </a:lnTo>
                <a:lnTo>
                  <a:pt x="1230" y="36"/>
                </a:lnTo>
                <a:lnTo>
                  <a:pt x="1228" y="43"/>
                </a:lnTo>
                <a:lnTo>
                  <a:pt x="1232" y="49"/>
                </a:lnTo>
                <a:lnTo>
                  <a:pt x="1235" y="54"/>
                </a:lnTo>
                <a:lnTo>
                  <a:pt x="1237" y="61"/>
                </a:lnTo>
                <a:lnTo>
                  <a:pt x="1270" y="73"/>
                </a:lnTo>
                <a:lnTo>
                  <a:pt x="1279" y="101"/>
                </a:lnTo>
                <a:lnTo>
                  <a:pt x="1283" y="103"/>
                </a:lnTo>
                <a:lnTo>
                  <a:pt x="1290" y="108"/>
                </a:lnTo>
                <a:lnTo>
                  <a:pt x="1300" y="115"/>
                </a:lnTo>
                <a:lnTo>
                  <a:pt x="1311" y="124"/>
                </a:lnTo>
                <a:lnTo>
                  <a:pt x="1318" y="129"/>
                </a:lnTo>
                <a:lnTo>
                  <a:pt x="1321" y="131"/>
                </a:lnTo>
                <a:lnTo>
                  <a:pt x="1337" y="134"/>
                </a:lnTo>
                <a:lnTo>
                  <a:pt x="1351" y="132"/>
                </a:lnTo>
                <a:lnTo>
                  <a:pt x="1363" y="131"/>
                </a:lnTo>
                <a:lnTo>
                  <a:pt x="1379" y="131"/>
                </a:lnTo>
                <a:lnTo>
                  <a:pt x="1429" y="138"/>
                </a:lnTo>
                <a:lnTo>
                  <a:pt x="1478" y="138"/>
                </a:lnTo>
                <a:lnTo>
                  <a:pt x="1525" y="136"/>
                </a:lnTo>
                <a:lnTo>
                  <a:pt x="1572" y="136"/>
                </a:lnTo>
                <a:lnTo>
                  <a:pt x="1621" y="138"/>
                </a:lnTo>
                <a:lnTo>
                  <a:pt x="1621" y="166"/>
                </a:lnTo>
                <a:lnTo>
                  <a:pt x="1609" y="174"/>
                </a:lnTo>
                <a:lnTo>
                  <a:pt x="1599" y="185"/>
                </a:lnTo>
                <a:lnTo>
                  <a:pt x="1590" y="195"/>
                </a:lnTo>
                <a:lnTo>
                  <a:pt x="1579" y="206"/>
                </a:lnTo>
                <a:lnTo>
                  <a:pt x="1567" y="211"/>
                </a:lnTo>
                <a:lnTo>
                  <a:pt x="1564" y="239"/>
                </a:lnTo>
                <a:lnTo>
                  <a:pt x="1567" y="241"/>
                </a:lnTo>
                <a:lnTo>
                  <a:pt x="1569" y="244"/>
                </a:lnTo>
                <a:lnTo>
                  <a:pt x="1571" y="246"/>
                </a:lnTo>
                <a:lnTo>
                  <a:pt x="1574" y="248"/>
                </a:lnTo>
                <a:lnTo>
                  <a:pt x="1578" y="249"/>
                </a:lnTo>
                <a:lnTo>
                  <a:pt x="1590" y="246"/>
                </a:lnTo>
                <a:lnTo>
                  <a:pt x="1602" y="248"/>
                </a:lnTo>
                <a:lnTo>
                  <a:pt x="1614" y="251"/>
                </a:lnTo>
                <a:lnTo>
                  <a:pt x="1628" y="255"/>
                </a:lnTo>
                <a:lnTo>
                  <a:pt x="1626" y="270"/>
                </a:lnTo>
                <a:lnTo>
                  <a:pt x="1623" y="283"/>
                </a:lnTo>
                <a:lnTo>
                  <a:pt x="1616" y="291"/>
                </a:lnTo>
                <a:lnTo>
                  <a:pt x="1611" y="300"/>
                </a:lnTo>
                <a:lnTo>
                  <a:pt x="1606" y="309"/>
                </a:lnTo>
                <a:lnTo>
                  <a:pt x="1602" y="323"/>
                </a:lnTo>
                <a:lnTo>
                  <a:pt x="1606" y="324"/>
                </a:lnTo>
                <a:lnTo>
                  <a:pt x="1607" y="324"/>
                </a:lnTo>
                <a:lnTo>
                  <a:pt x="1611" y="326"/>
                </a:lnTo>
                <a:lnTo>
                  <a:pt x="1616" y="326"/>
                </a:lnTo>
                <a:lnTo>
                  <a:pt x="1621" y="324"/>
                </a:lnTo>
                <a:lnTo>
                  <a:pt x="1625" y="324"/>
                </a:lnTo>
                <a:lnTo>
                  <a:pt x="1630" y="323"/>
                </a:lnTo>
                <a:lnTo>
                  <a:pt x="1635" y="323"/>
                </a:lnTo>
                <a:lnTo>
                  <a:pt x="1632" y="380"/>
                </a:lnTo>
                <a:lnTo>
                  <a:pt x="1667" y="380"/>
                </a:lnTo>
                <a:lnTo>
                  <a:pt x="1675" y="391"/>
                </a:lnTo>
                <a:lnTo>
                  <a:pt x="1686" y="398"/>
                </a:lnTo>
                <a:lnTo>
                  <a:pt x="1696" y="406"/>
                </a:lnTo>
                <a:lnTo>
                  <a:pt x="1705" y="415"/>
                </a:lnTo>
                <a:lnTo>
                  <a:pt x="1708" y="431"/>
                </a:lnTo>
                <a:lnTo>
                  <a:pt x="1710" y="434"/>
                </a:lnTo>
                <a:lnTo>
                  <a:pt x="1712" y="438"/>
                </a:lnTo>
                <a:lnTo>
                  <a:pt x="1712" y="443"/>
                </a:lnTo>
                <a:lnTo>
                  <a:pt x="1712" y="450"/>
                </a:lnTo>
                <a:lnTo>
                  <a:pt x="1705" y="450"/>
                </a:lnTo>
                <a:lnTo>
                  <a:pt x="1700" y="452"/>
                </a:lnTo>
                <a:lnTo>
                  <a:pt x="1693" y="455"/>
                </a:lnTo>
                <a:lnTo>
                  <a:pt x="1686" y="457"/>
                </a:lnTo>
                <a:lnTo>
                  <a:pt x="1679" y="457"/>
                </a:lnTo>
                <a:lnTo>
                  <a:pt x="1679" y="431"/>
                </a:lnTo>
                <a:lnTo>
                  <a:pt x="1670" y="422"/>
                </a:lnTo>
                <a:lnTo>
                  <a:pt x="1663" y="415"/>
                </a:lnTo>
                <a:lnTo>
                  <a:pt x="1656" y="408"/>
                </a:lnTo>
                <a:lnTo>
                  <a:pt x="1646" y="403"/>
                </a:lnTo>
                <a:lnTo>
                  <a:pt x="1632" y="399"/>
                </a:lnTo>
                <a:lnTo>
                  <a:pt x="1630" y="406"/>
                </a:lnTo>
                <a:lnTo>
                  <a:pt x="1630" y="412"/>
                </a:lnTo>
                <a:lnTo>
                  <a:pt x="1628" y="415"/>
                </a:lnTo>
                <a:lnTo>
                  <a:pt x="1625" y="420"/>
                </a:lnTo>
                <a:lnTo>
                  <a:pt x="1621" y="424"/>
                </a:lnTo>
                <a:lnTo>
                  <a:pt x="1616" y="427"/>
                </a:lnTo>
                <a:lnTo>
                  <a:pt x="1607" y="429"/>
                </a:lnTo>
                <a:lnTo>
                  <a:pt x="1599" y="427"/>
                </a:lnTo>
                <a:lnTo>
                  <a:pt x="1592" y="424"/>
                </a:lnTo>
                <a:lnTo>
                  <a:pt x="1586" y="419"/>
                </a:lnTo>
                <a:lnTo>
                  <a:pt x="1578" y="415"/>
                </a:lnTo>
                <a:lnTo>
                  <a:pt x="1529" y="422"/>
                </a:lnTo>
                <a:lnTo>
                  <a:pt x="1527" y="427"/>
                </a:lnTo>
                <a:lnTo>
                  <a:pt x="1527" y="429"/>
                </a:lnTo>
                <a:lnTo>
                  <a:pt x="1527" y="431"/>
                </a:lnTo>
                <a:lnTo>
                  <a:pt x="1525" y="431"/>
                </a:lnTo>
                <a:lnTo>
                  <a:pt x="1525" y="431"/>
                </a:lnTo>
                <a:lnTo>
                  <a:pt x="1523" y="433"/>
                </a:lnTo>
                <a:lnTo>
                  <a:pt x="1520" y="434"/>
                </a:lnTo>
                <a:lnTo>
                  <a:pt x="1522" y="445"/>
                </a:lnTo>
                <a:lnTo>
                  <a:pt x="1529" y="455"/>
                </a:lnTo>
                <a:lnTo>
                  <a:pt x="1532" y="469"/>
                </a:lnTo>
                <a:lnTo>
                  <a:pt x="1497" y="473"/>
                </a:lnTo>
                <a:lnTo>
                  <a:pt x="1487" y="490"/>
                </a:lnTo>
                <a:lnTo>
                  <a:pt x="1469" y="506"/>
                </a:lnTo>
                <a:lnTo>
                  <a:pt x="1450" y="518"/>
                </a:lnTo>
                <a:lnTo>
                  <a:pt x="1429" y="530"/>
                </a:lnTo>
                <a:lnTo>
                  <a:pt x="1408" y="541"/>
                </a:lnTo>
                <a:lnTo>
                  <a:pt x="1387" y="551"/>
                </a:lnTo>
                <a:lnTo>
                  <a:pt x="1372" y="565"/>
                </a:lnTo>
                <a:lnTo>
                  <a:pt x="1366" y="572"/>
                </a:lnTo>
                <a:lnTo>
                  <a:pt x="1361" y="583"/>
                </a:lnTo>
                <a:lnTo>
                  <a:pt x="1358" y="597"/>
                </a:lnTo>
                <a:lnTo>
                  <a:pt x="1356" y="605"/>
                </a:lnTo>
                <a:lnTo>
                  <a:pt x="1356" y="611"/>
                </a:lnTo>
                <a:lnTo>
                  <a:pt x="1363" y="626"/>
                </a:lnTo>
                <a:lnTo>
                  <a:pt x="1368" y="640"/>
                </a:lnTo>
                <a:lnTo>
                  <a:pt x="1372" y="656"/>
                </a:lnTo>
                <a:lnTo>
                  <a:pt x="1372" y="675"/>
                </a:lnTo>
                <a:lnTo>
                  <a:pt x="1387" y="680"/>
                </a:lnTo>
                <a:lnTo>
                  <a:pt x="1400" y="689"/>
                </a:lnTo>
                <a:lnTo>
                  <a:pt x="1414" y="696"/>
                </a:lnTo>
                <a:lnTo>
                  <a:pt x="1429" y="703"/>
                </a:lnTo>
                <a:lnTo>
                  <a:pt x="1424" y="757"/>
                </a:lnTo>
                <a:lnTo>
                  <a:pt x="1420" y="757"/>
                </a:lnTo>
                <a:lnTo>
                  <a:pt x="1420" y="761"/>
                </a:lnTo>
                <a:lnTo>
                  <a:pt x="1410" y="761"/>
                </a:lnTo>
                <a:lnTo>
                  <a:pt x="1410" y="776"/>
                </a:lnTo>
                <a:lnTo>
                  <a:pt x="1398" y="773"/>
                </a:lnTo>
                <a:lnTo>
                  <a:pt x="1391" y="770"/>
                </a:lnTo>
                <a:lnTo>
                  <a:pt x="1386" y="763"/>
                </a:lnTo>
                <a:lnTo>
                  <a:pt x="1379" y="757"/>
                </a:lnTo>
                <a:lnTo>
                  <a:pt x="1375" y="778"/>
                </a:lnTo>
                <a:lnTo>
                  <a:pt x="1372" y="797"/>
                </a:lnTo>
                <a:lnTo>
                  <a:pt x="1375" y="818"/>
                </a:lnTo>
                <a:lnTo>
                  <a:pt x="1377" y="822"/>
                </a:lnTo>
                <a:lnTo>
                  <a:pt x="1380" y="827"/>
                </a:lnTo>
                <a:lnTo>
                  <a:pt x="1384" y="832"/>
                </a:lnTo>
                <a:lnTo>
                  <a:pt x="1387" y="838"/>
                </a:lnTo>
                <a:lnTo>
                  <a:pt x="1391" y="841"/>
                </a:lnTo>
                <a:lnTo>
                  <a:pt x="1394" y="883"/>
                </a:lnTo>
                <a:lnTo>
                  <a:pt x="1408" y="921"/>
                </a:lnTo>
                <a:lnTo>
                  <a:pt x="1427" y="955"/>
                </a:lnTo>
                <a:lnTo>
                  <a:pt x="1452" y="982"/>
                </a:lnTo>
                <a:lnTo>
                  <a:pt x="1478" y="1007"/>
                </a:lnTo>
                <a:lnTo>
                  <a:pt x="1510" y="1030"/>
                </a:lnTo>
                <a:lnTo>
                  <a:pt x="1522" y="1035"/>
                </a:lnTo>
                <a:lnTo>
                  <a:pt x="1539" y="1037"/>
                </a:lnTo>
                <a:lnTo>
                  <a:pt x="1555" y="1038"/>
                </a:lnTo>
                <a:lnTo>
                  <a:pt x="1572" y="1040"/>
                </a:lnTo>
                <a:lnTo>
                  <a:pt x="1586" y="1045"/>
                </a:lnTo>
                <a:lnTo>
                  <a:pt x="1588" y="1045"/>
                </a:lnTo>
                <a:lnTo>
                  <a:pt x="1590" y="1049"/>
                </a:lnTo>
                <a:lnTo>
                  <a:pt x="1592" y="1052"/>
                </a:lnTo>
                <a:lnTo>
                  <a:pt x="1595" y="1056"/>
                </a:lnTo>
                <a:lnTo>
                  <a:pt x="1599" y="1059"/>
                </a:lnTo>
                <a:lnTo>
                  <a:pt x="1600" y="1063"/>
                </a:lnTo>
                <a:lnTo>
                  <a:pt x="1602" y="1064"/>
                </a:lnTo>
                <a:lnTo>
                  <a:pt x="1618" y="1075"/>
                </a:lnTo>
                <a:lnTo>
                  <a:pt x="1639" y="1087"/>
                </a:lnTo>
                <a:lnTo>
                  <a:pt x="1663" y="1101"/>
                </a:lnTo>
                <a:lnTo>
                  <a:pt x="1688" y="1113"/>
                </a:lnTo>
                <a:lnTo>
                  <a:pt x="1710" y="1124"/>
                </a:lnTo>
                <a:lnTo>
                  <a:pt x="1728" y="1129"/>
                </a:lnTo>
                <a:lnTo>
                  <a:pt x="1729" y="1126"/>
                </a:lnTo>
                <a:lnTo>
                  <a:pt x="1731" y="1124"/>
                </a:lnTo>
                <a:lnTo>
                  <a:pt x="1733" y="1122"/>
                </a:lnTo>
                <a:lnTo>
                  <a:pt x="1733" y="1122"/>
                </a:lnTo>
                <a:lnTo>
                  <a:pt x="1735" y="1122"/>
                </a:lnTo>
                <a:lnTo>
                  <a:pt x="1738" y="1122"/>
                </a:lnTo>
                <a:lnTo>
                  <a:pt x="1743" y="1122"/>
                </a:lnTo>
                <a:lnTo>
                  <a:pt x="1749" y="1127"/>
                </a:lnTo>
                <a:lnTo>
                  <a:pt x="1754" y="1133"/>
                </a:lnTo>
                <a:lnTo>
                  <a:pt x="1759" y="1136"/>
                </a:lnTo>
                <a:lnTo>
                  <a:pt x="1766" y="1140"/>
                </a:lnTo>
                <a:lnTo>
                  <a:pt x="1770" y="1145"/>
                </a:lnTo>
                <a:lnTo>
                  <a:pt x="1780" y="1162"/>
                </a:lnTo>
                <a:lnTo>
                  <a:pt x="1785" y="1180"/>
                </a:lnTo>
                <a:lnTo>
                  <a:pt x="1794" y="1199"/>
                </a:lnTo>
                <a:lnTo>
                  <a:pt x="1808" y="1220"/>
                </a:lnTo>
                <a:lnTo>
                  <a:pt x="1824" y="1241"/>
                </a:lnTo>
                <a:lnTo>
                  <a:pt x="1839" y="1260"/>
                </a:lnTo>
                <a:lnTo>
                  <a:pt x="1846" y="1295"/>
                </a:lnTo>
                <a:lnTo>
                  <a:pt x="1860" y="1323"/>
                </a:lnTo>
                <a:lnTo>
                  <a:pt x="1874" y="1352"/>
                </a:lnTo>
                <a:lnTo>
                  <a:pt x="1888" y="1382"/>
                </a:lnTo>
                <a:lnTo>
                  <a:pt x="1906" y="1412"/>
                </a:lnTo>
                <a:lnTo>
                  <a:pt x="1923" y="1440"/>
                </a:lnTo>
                <a:lnTo>
                  <a:pt x="1946" y="1466"/>
                </a:lnTo>
                <a:lnTo>
                  <a:pt x="1969" y="1485"/>
                </a:lnTo>
                <a:lnTo>
                  <a:pt x="1996" y="1501"/>
                </a:lnTo>
                <a:lnTo>
                  <a:pt x="2028" y="1510"/>
                </a:lnTo>
                <a:lnTo>
                  <a:pt x="2028" y="1522"/>
                </a:lnTo>
                <a:lnTo>
                  <a:pt x="2044" y="1531"/>
                </a:lnTo>
                <a:lnTo>
                  <a:pt x="2058" y="1541"/>
                </a:lnTo>
                <a:lnTo>
                  <a:pt x="2073" y="1550"/>
                </a:lnTo>
                <a:lnTo>
                  <a:pt x="2092" y="1557"/>
                </a:lnTo>
                <a:lnTo>
                  <a:pt x="2115" y="1558"/>
                </a:lnTo>
                <a:lnTo>
                  <a:pt x="2115" y="1586"/>
                </a:lnTo>
                <a:lnTo>
                  <a:pt x="2157" y="1602"/>
                </a:lnTo>
                <a:lnTo>
                  <a:pt x="2201" y="1614"/>
                </a:lnTo>
                <a:lnTo>
                  <a:pt x="2246" y="1621"/>
                </a:lnTo>
                <a:lnTo>
                  <a:pt x="2297" y="1625"/>
                </a:lnTo>
                <a:lnTo>
                  <a:pt x="2305" y="1621"/>
                </a:lnTo>
                <a:lnTo>
                  <a:pt x="2318" y="1616"/>
                </a:lnTo>
                <a:lnTo>
                  <a:pt x="2330" y="1609"/>
                </a:lnTo>
                <a:lnTo>
                  <a:pt x="2339" y="1606"/>
                </a:lnTo>
                <a:lnTo>
                  <a:pt x="2380" y="1602"/>
                </a:lnTo>
                <a:lnTo>
                  <a:pt x="2401" y="1595"/>
                </a:lnTo>
                <a:lnTo>
                  <a:pt x="2421" y="1590"/>
                </a:lnTo>
                <a:lnTo>
                  <a:pt x="2436" y="1585"/>
                </a:lnTo>
                <a:lnTo>
                  <a:pt x="2457" y="1583"/>
                </a:lnTo>
                <a:lnTo>
                  <a:pt x="2485" y="1583"/>
                </a:lnTo>
                <a:lnTo>
                  <a:pt x="2485" y="1586"/>
                </a:lnTo>
                <a:lnTo>
                  <a:pt x="2487" y="1588"/>
                </a:lnTo>
                <a:lnTo>
                  <a:pt x="2489" y="1590"/>
                </a:lnTo>
                <a:lnTo>
                  <a:pt x="2489" y="1592"/>
                </a:lnTo>
                <a:lnTo>
                  <a:pt x="2490" y="1593"/>
                </a:lnTo>
                <a:lnTo>
                  <a:pt x="2492" y="1599"/>
                </a:lnTo>
                <a:lnTo>
                  <a:pt x="2499" y="1609"/>
                </a:lnTo>
                <a:lnTo>
                  <a:pt x="2501" y="1623"/>
                </a:lnTo>
                <a:lnTo>
                  <a:pt x="2497" y="1635"/>
                </a:lnTo>
                <a:lnTo>
                  <a:pt x="2492" y="1646"/>
                </a:lnTo>
                <a:lnTo>
                  <a:pt x="2480" y="1651"/>
                </a:lnTo>
                <a:lnTo>
                  <a:pt x="2480" y="1667"/>
                </a:lnTo>
                <a:lnTo>
                  <a:pt x="2468" y="1674"/>
                </a:lnTo>
                <a:lnTo>
                  <a:pt x="2454" y="1684"/>
                </a:lnTo>
                <a:lnTo>
                  <a:pt x="2443" y="1698"/>
                </a:lnTo>
                <a:lnTo>
                  <a:pt x="2438" y="1714"/>
                </a:lnTo>
                <a:lnTo>
                  <a:pt x="2454" y="1740"/>
                </a:lnTo>
                <a:lnTo>
                  <a:pt x="2473" y="1750"/>
                </a:lnTo>
                <a:lnTo>
                  <a:pt x="2494" y="1757"/>
                </a:lnTo>
                <a:lnTo>
                  <a:pt x="2518" y="1761"/>
                </a:lnTo>
                <a:lnTo>
                  <a:pt x="2543" y="1766"/>
                </a:lnTo>
                <a:lnTo>
                  <a:pt x="2576" y="1778"/>
                </a:lnTo>
                <a:lnTo>
                  <a:pt x="2614" y="1791"/>
                </a:lnTo>
                <a:lnTo>
                  <a:pt x="2649" y="1801"/>
                </a:lnTo>
                <a:lnTo>
                  <a:pt x="2682" y="1808"/>
                </a:lnTo>
                <a:lnTo>
                  <a:pt x="2716" y="1810"/>
                </a:lnTo>
                <a:lnTo>
                  <a:pt x="2747" y="1813"/>
                </a:lnTo>
                <a:lnTo>
                  <a:pt x="2780" y="1820"/>
                </a:lnTo>
                <a:lnTo>
                  <a:pt x="2805" y="1831"/>
                </a:lnTo>
                <a:lnTo>
                  <a:pt x="2826" y="1843"/>
                </a:lnTo>
                <a:lnTo>
                  <a:pt x="2847" y="1859"/>
                </a:lnTo>
                <a:lnTo>
                  <a:pt x="2866" y="1871"/>
                </a:lnTo>
                <a:lnTo>
                  <a:pt x="2888" y="1881"/>
                </a:lnTo>
                <a:lnTo>
                  <a:pt x="2930" y="1885"/>
                </a:lnTo>
                <a:lnTo>
                  <a:pt x="2948" y="1892"/>
                </a:lnTo>
                <a:lnTo>
                  <a:pt x="2967" y="1899"/>
                </a:lnTo>
                <a:lnTo>
                  <a:pt x="2984" y="1904"/>
                </a:lnTo>
                <a:lnTo>
                  <a:pt x="3011" y="1904"/>
                </a:lnTo>
                <a:lnTo>
                  <a:pt x="3014" y="1908"/>
                </a:lnTo>
                <a:lnTo>
                  <a:pt x="3018" y="1911"/>
                </a:lnTo>
                <a:lnTo>
                  <a:pt x="3021" y="1915"/>
                </a:lnTo>
                <a:lnTo>
                  <a:pt x="3023" y="1918"/>
                </a:lnTo>
                <a:lnTo>
                  <a:pt x="3026" y="1920"/>
                </a:lnTo>
                <a:lnTo>
                  <a:pt x="3037" y="1916"/>
                </a:lnTo>
                <a:lnTo>
                  <a:pt x="3044" y="1923"/>
                </a:lnTo>
                <a:lnTo>
                  <a:pt x="3046" y="1930"/>
                </a:lnTo>
                <a:lnTo>
                  <a:pt x="3049" y="1939"/>
                </a:lnTo>
                <a:lnTo>
                  <a:pt x="3052" y="1948"/>
                </a:lnTo>
                <a:lnTo>
                  <a:pt x="3065" y="1956"/>
                </a:lnTo>
                <a:lnTo>
                  <a:pt x="3082" y="1963"/>
                </a:lnTo>
                <a:lnTo>
                  <a:pt x="3101" y="1969"/>
                </a:lnTo>
                <a:lnTo>
                  <a:pt x="3119" y="1974"/>
                </a:lnTo>
                <a:lnTo>
                  <a:pt x="3133" y="1983"/>
                </a:lnTo>
                <a:lnTo>
                  <a:pt x="3154" y="2000"/>
                </a:lnTo>
                <a:lnTo>
                  <a:pt x="3171" y="2021"/>
                </a:lnTo>
                <a:lnTo>
                  <a:pt x="3189" y="2042"/>
                </a:lnTo>
                <a:lnTo>
                  <a:pt x="3206" y="2063"/>
                </a:lnTo>
                <a:lnTo>
                  <a:pt x="3206" y="2079"/>
                </a:lnTo>
                <a:lnTo>
                  <a:pt x="3203" y="2089"/>
                </a:lnTo>
                <a:lnTo>
                  <a:pt x="3199" y="2096"/>
                </a:lnTo>
                <a:lnTo>
                  <a:pt x="3196" y="2103"/>
                </a:lnTo>
                <a:lnTo>
                  <a:pt x="3190" y="2112"/>
                </a:lnTo>
                <a:lnTo>
                  <a:pt x="3196" y="2189"/>
                </a:lnTo>
                <a:lnTo>
                  <a:pt x="3159" y="2185"/>
                </a:lnTo>
                <a:lnTo>
                  <a:pt x="3126" y="2176"/>
                </a:lnTo>
                <a:lnTo>
                  <a:pt x="3094" y="2166"/>
                </a:lnTo>
                <a:lnTo>
                  <a:pt x="3084" y="2147"/>
                </a:lnTo>
                <a:lnTo>
                  <a:pt x="3072" y="2127"/>
                </a:lnTo>
                <a:lnTo>
                  <a:pt x="3072" y="2108"/>
                </a:lnTo>
                <a:lnTo>
                  <a:pt x="3070" y="2107"/>
                </a:lnTo>
                <a:lnTo>
                  <a:pt x="3066" y="2105"/>
                </a:lnTo>
                <a:lnTo>
                  <a:pt x="3063" y="2103"/>
                </a:lnTo>
                <a:lnTo>
                  <a:pt x="3059" y="2103"/>
                </a:lnTo>
                <a:lnTo>
                  <a:pt x="3056" y="2101"/>
                </a:lnTo>
                <a:lnTo>
                  <a:pt x="3047" y="2089"/>
                </a:lnTo>
                <a:lnTo>
                  <a:pt x="3042" y="2073"/>
                </a:lnTo>
                <a:lnTo>
                  <a:pt x="3037" y="2059"/>
                </a:lnTo>
                <a:lnTo>
                  <a:pt x="3033" y="2058"/>
                </a:lnTo>
                <a:lnTo>
                  <a:pt x="3030" y="2056"/>
                </a:lnTo>
                <a:lnTo>
                  <a:pt x="3026" y="2054"/>
                </a:lnTo>
                <a:lnTo>
                  <a:pt x="3023" y="2052"/>
                </a:lnTo>
                <a:lnTo>
                  <a:pt x="3021" y="2051"/>
                </a:lnTo>
                <a:lnTo>
                  <a:pt x="3016" y="2051"/>
                </a:lnTo>
                <a:lnTo>
                  <a:pt x="3011" y="2051"/>
                </a:lnTo>
                <a:lnTo>
                  <a:pt x="2997" y="2054"/>
                </a:lnTo>
                <a:lnTo>
                  <a:pt x="2977" y="2059"/>
                </a:lnTo>
                <a:lnTo>
                  <a:pt x="2960" y="2065"/>
                </a:lnTo>
                <a:lnTo>
                  <a:pt x="2941" y="2068"/>
                </a:lnTo>
                <a:lnTo>
                  <a:pt x="2922" y="2066"/>
                </a:lnTo>
                <a:lnTo>
                  <a:pt x="2885" y="2054"/>
                </a:lnTo>
                <a:lnTo>
                  <a:pt x="2845" y="2044"/>
                </a:lnTo>
                <a:lnTo>
                  <a:pt x="2845" y="2016"/>
                </a:lnTo>
                <a:lnTo>
                  <a:pt x="2799" y="2012"/>
                </a:lnTo>
                <a:lnTo>
                  <a:pt x="2784" y="2030"/>
                </a:lnTo>
                <a:lnTo>
                  <a:pt x="2768" y="2045"/>
                </a:lnTo>
                <a:lnTo>
                  <a:pt x="2754" y="2063"/>
                </a:lnTo>
                <a:lnTo>
                  <a:pt x="2745" y="2084"/>
                </a:lnTo>
                <a:lnTo>
                  <a:pt x="2740" y="2107"/>
                </a:lnTo>
                <a:lnTo>
                  <a:pt x="2737" y="2129"/>
                </a:lnTo>
                <a:lnTo>
                  <a:pt x="2730" y="2150"/>
                </a:lnTo>
                <a:lnTo>
                  <a:pt x="2728" y="2155"/>
                </a:lnTo>
                <a:lnTo>
                  <a:pt x="2724" y="2159"/>
                </a:lnTo>
                <a:lnTo>
                  <a:pt x="2721" y="2162"/>
                </a:lnTo>
                <a:lnTo>
                  <a:pt x="2716" y="2166"/>
                </a:lnTo>
                <a:lnTo>
                  <a:pt x="2714" y="2169"/>
                </a:lnTo>
                <a:lnTo>
                  <a:pt x="2710" y="2175"/>
                </a:lnTo>
                <a:lnTo>
                  <a:pt x="2710" y="2185"/>
                </a:lnTo>
                <a:lnTo>
                  <a:pt x="2716" y="2196"/>
                </a:lnTo>
                <a:lnTo>
                  <a:pt x="2721" y="2203"/>
                </a:lnTo>
                <a:lnTo>
                  <a:pt x="2724" y="2211"/>
                </a:lnTo>
                <a:lnTo>
                  <a:pt x="2723" y="2223"/>
                </a:lnTo>
                <a:lnTo>
                  <a:pt x="2716" y="2237"/>
                </a:lnTo>
                <a:lnTo>
                  <a:pt x="2709" y="2250"/>
                </a:lnTo>
                <a:lnTo>
                  <a:pt x="2703" y="2265"/>
                </a:lnTo>
                <a:lnTo>
                  <a:pt x="2700" y="2285"/>
                </a:lnTo>
                <a:lnTo>
                  <a:pt x="2709" y="2295"/>
                </a:lnTo>
                <a:lnTo>
                  <a:pt x="2716" y="2306"/>
                </a:lnTo>
                <a:lnTo>
                  <a:pt x="2723" y="2314"/>
                </a:lnTo>
                <a:lnTo>
                  <a:pt x="2731" y="2323"/>
                </a:lnTo>
                <a:lnTo>
                  <a:pt x="2745" y="2328"/>
                </a:lnTo>
                <a:lnTo>
                  <a:pt x="2759" y="2321"/>
                </a:lnTo>
                <a:lnTo>
                  <a:pt x="2777" y="2323"/>
                </a:lnTo>
                <a:lnTo>
                  <a:pt x="2798" y="2330"/>
                </a:lnTo>
                <a:lnTo>
                  <a:pt x="2819" y="2339"/>
                </a:lnTo>
                <a:lnTo>
                  <a:pt x="2840" y="2349"/>
                </a:lnTo>
                <a:lnTo>
                  <a:pt x="2860" y="2360"/>
                </a:lnTo>
                <a:lnTo>
                  <a:pt x="2880" y="2368"/>
                </a:lnTo>
                <a:lnTo>
                  <a:pt x="2895" y="2374"/>
                </a:lnTo>
                <a:lnTo>
                  <a:pt x="2892" y="2419"/>
                </a:lnTo>
                <a:lnTo>
                  <a:pt x="2894" y="2421"/>
                </a:lnTo>
                <a:lnTo>
                  <a:pt x="2895" y="2424"/>
                </a:lnTo>
                <a:lnTo>
                  <a:pt x="2899" y="2428"/>
                </a:lnTo>
                <a:lnTo>
                  <a:pt x="2902" y="2429"/>
                </a:lnTo>
                <a:lnTo>
                  <a:pt x="2902" y="2431"/>
                </a:lnTo>
                <a:lnTo>
                  <a:pt x="2902" y="2477"/>
                </a:lnTo>
                <a:lnTo>
                  <a:pt x="2908" y="2485"/>
                </a:lnTo>
                <a:lnTo>
                  <a:pt x="2913" y="2491"/>
                </a:lnTo>
                <a:lnTo>
                  <a:pt x="2918" y="2494"/>
                </a:lnTo>
                <a:lnTo>
                  <a:pt x="2922" y="2499"/>
                </a:lnTo>
                <a:lnTo>
                  <a:pt x="2925" y="2510"/>
                </a:lnTo>
                <a:lnTo>
                  <a:pt x="2927" y="2527"/>
                </a:lnTo>
                <a:lnTo>
                  <a:pt x="2922" y="2531"/>
                </a:lnTo>
                <a:lnTo>
                  <a:pt x="2920" y="2534"/>
                </a:lnTo>
                <a:lnTo>
                  <a:pt x="2916" y="2538"/>
                </a:lnTo>
                <a:lnTo>
                  <a:pt x="2915" y="2543"/>
                </a:lnTo>
                <a:lnTo>
                  <a:pt x="2888" y="2545"/>
                </a:lnTo>
                <a:lnTo>
                  <a:pt x="2871" y="2550"/>
                </a:lnTo>
                <a:lnTo>
                  <a:pt x="2855" y="2555"/>
                </a:lnTo>
                <a:lnTo>
                  <a:pt x="2840" y="2562"/>
                </a:lnTo>
                <a:lnTo>
                  <a:pt x="2819" y="2573"/>
                </a:lnTo>
                <a:lnTo>
                  <a:pt x="2819" y="2585"/>
                </a:lnTo>
                <a:lnTo>
                  <a:pt x="2815" y="2585"/>
                </a:lnTo>
                <a:lnTo>
                  <a:pt x="2812" y="2587"/>
                </a:lnTo>
                <a:lnTo>
                  <a:pt x="2810" y="2587"/>
                </a:lnTo>
                <a:lnTo>
                  <a:pt x="2810" y="2587"/>
                </a:lnTo>
                <a:lnTo>
                  <a:pt x="2806" y="2588"/>
                </a:lnTo>
                <a:lnTo>
                  <a:pt x="2798" y="2597"/>
                </a:lnTo>
                <a:lnTo>
                  <a:pt x="2791" y="2606"/>
                </a:lnTo>
                <a:lnTo>
                  <a:pt x="2787" y="2616"/>
                </a:lnTo>
                <a:lnTo>
                  <a:pt x="2784" y="2630"/>
                </a:lnTo>
                <a:lnTo>
                  <a:pt x="2780" y="2641"/>
                </a:lnTo>
                <a:lnTo>
                  <a:pt x="2784" y="2655"/>
                </a:lnTo>
                <a:lnTo>
                  <a:pt x="2789" y="2670"/>
                </a:lnTo>
                <a:lnTo>
                  <a:pt x="2796" y="2688"/>
                </a:lnTo>
                <a:lnTo>
                  <a:pt x="2801" y="2705"/>
                </a:lnTo>
                <a:lnTo>
                  <a:pt x="2805" y="2723"/>
                </a:lnTo>
                <a:lnTo>
                  <a:pt x="2803" y="2738"/>
                </a:lnTo>
                <a:lnTo>
                  <a:pt x="2794" y="2758"/>
                </a:lnTo>
                <a:lnTo>
                  <a:pt x="2785" y="2768"/>
                </a:lnTo>
                <a:lnTo>
                  <a:pt x="2775" y="2775"/>
                </a:lnTo>
                <a:lnTo>
                  <a:pt x="2763" y="2782"/>
                </a:lnTo>
                <a:lnTo>
                  <a:pt x="2749" y="2792"/>
                </a:lnTo>
                <a:lnTo>
                  <a:pt x="2737" y="2810"/>
                </a:lnTo>
                <a:lnTo>
                  <a:pt x="2728" y="2833"/>
                </a:lnTo>
                <a:lnTo>
                  <a:pt x="2721" y="2861"/>
                </a:lnTo>
                <a:lnTo>
                  <a:pt x="2716" y="2888"/>
                </a:lnTo>
                <a:lnTo>
                  <a:pt x="2716" y="2918"/>
                </a:lnTo>
                <a:lnTo>
                  <a:pt x="2688" y="2934"/>
                </a:lnTo>
                <a:lnTo>
                  <a:pt x="2656" y="2943"/>
                </a:lnTo>
                <a:lnTo>
                  <a:pt x="2623" y="2946"/>
                </a:lnTo>
                <a:lnTo>
                  <a:pt x="2588" y="2943"/>
                </a:lnTo>
                <a:lnTo>
                  <a:pt x="2579" y="2909"/>
                </a:lnTo>
                <a:lnTo>
                  <a:pt x="2574" y="2876"/>
                </a:lnTo>
                <a:lnTo>
                  <a:pt x="2569" y="2838"/>
                </a:lnTo>
                <a:lnTo>
                  <a:pt x="2581" y="2836"/>
                </a:lnTo>
                <a:lnTo>
                  <a:pt x="2590" y="2834"/>
                </a:lnTo>
                <a:lnTo>
                  <a:pt x="2600" y="2831"/>
                </a:lnTo>
                <a:lnTo>
                  <a:pt x="2611" y="2803"/>
                </a:lnTo>
                <a:lnTo>
                  <a:pt x="2621" y="2772"/>
                </a:lnTo>
                <a:lnTo>
                  <a:pt x="2627" y="2738"/>
                </a:lnTo>
                <a:lnTo>
                  <a:pt x="2614" y="2730"/>
                </a:lnTo>
                <a:lnTo>
                  <a:pt x="2604" y="2717"/>
                </a:lnTo>
                <a:lnTo>
                  <a:pt x="2595" y="2703"/>
                </a:lnTo>
                <a:lnTo>
                  <a:pt x="2597" y="2700"/>
                </a:lnTo>
                <a:lnTo>
                  <a:pt x="2599" y="2698"/>
                </a:lnTo>
                <a:lnTo>
                  <a:pt x="2599" y="2693"/>
                </a:lnTo>
                <a:lnTo>
                  <a:pt x="2600" y="2688"/>
                </a:lnTo>
                <a:lnTo>
                  <a:pt x="2613" y="2677"/>
                </a:lnTo>
                <a:lnTo>
                  <a:pt x="2625" y="2667"/>
                </a:lnTo>
                <a:lnTo>
                  <a:pt x="2639" y="2658"/>
                </a:lnTo>
                <a:lnTo>
                  <a:pt x="2651" y="2655"/>
                </a:lnTo>
                <a:lnTo>
                  <a:pt x="2663" y="2655"/>
                </a:lnTo>
                <a:lnTo>
                  <a:pt x="2672" y="2655"/>
                </a:lnTo>
                <a:lnTo>
                  <a:pt x="2679" y="2637"/>
                </a:lnTo>
                <a:lnTo>
                  <a:pt x="2682" y="2625"/>
                </a:lnTo>
                <a:lnTo>
                  <a:pt x="2681" y="2613"/>
                </a:lnTo>
                <a:lnTo>
                  <a:pt x="2677" y="2600"/>
                </a:lnTo>
                <a:lnTo>
                  <a:pt x="2672" y="2585"/>
                </a:lnTo>
                <a:lnTo>
                  <a:pt x="2662" y="2585"/>
                </a:lnTo>
                <a:lnTo>
                  <a:pt x="2648" y="2562"/>
                </a:lnTo>
                <a:lnTo>
                  <a:pt x="2632" y="2536"/>
                </a:lnTo>
                <a:lnTo>
                  <a:pt x="2620" y="2511"/>
                </a:lnTo>
                <a:lnTo>
                  <a:pt x="2623" y="2496"/>
                </a:lnTo>
                <a:lnTo>
                  <a:pt x="2620" y="2487"/>
                </a:lnTo>
                <a:lnTo>
                  <a:pt x="2614" y="2473"/>
                </a:lnTo>
                <a:lnTo>
                  <a:pt x="2609" y="2461"/>
                </a:lnTo>
                <a:lnTo>
                  <a:pt x="2604" y="2450"/>
                </a:lnTo>
                <a:lnTo>
                  <a:pt x="2588" y="2428"/>
                </a:lnTo>
                <a:lnTo>
                  <a:pt x="2567" y="2407"/>
                </a:lnTo>
                <a:lnTo>
                  <a:pt x="2548" y="2388"/>
                </a:lnTo>
                <a:lnTo>
                  <a:pt x="2531" y="2365"/>
                </a:lnTo>
                <a:lnTo>
                  <a:pt x="2527" y="2354"/>
                </a:lnTo>
                <a:lnTo>
                  <a:pt x="2525" y="2342"/>
                </a:lnTo>
                <a:lnTo>
                  <a:pt x="2524" y="2330"/>
                </a:lnTo>
                <a:lnTo>
                  <a:pt x="2518" y="2319"/>
                </a:lnTo>
                <a:lnTo>
                  <a:pt x="2508" y="2316"/>
                </a:lnTo>
                <a:lnTo>
                  <a:pt x="2511" y="2288"/>
                </a:lnTo>
                <a:lnTo>
                  <a:pt x="2504" y="2279"/>
                </a:lnTo>
                <a:lnTo>
                  <a:pt x="2497" y="2272"/>
                </a:lnTo>
                <a:lnTo>
                  <a:pt x="2489" y="2267"/>
                </a:lnTo>
                <a:lnTo>
                  <a:pt x="2480" y="2260"/>
                </a:lnTo>
                <a:lnTo>
                  <a:pt x="2473" y="2250"/>
                </a:lnTo>
                <a:lnTo>
                  <a:pt x="2470" y="2236"/>
                </a:lnTo>
                <a:lnTo>
                  <a:pt x="2442" y="2236"/>
                </a:lnTo>
                <a:lnTo>
                  <a:pt x="2435" y="2246"/>
                </a:lnTo>
                <a:lnTo>
                  <a:pt x="2428" y="2255"/>
                </a:lnTo>
                <a:lnTo>
                  <a:pt x="2422" y="2271"/>
                </a:lnTo>
                <a:lnTo>
                  <a:pt x="2391" y="2267"/>
                </a:lnTo>
                <a:lnTo>
                  <a:pt x="2361" y="2257"/>
                </a:lnTo>
                <a:lnTo>
                  <a:pt x="2339" y="2243"/>
                </a:lnTo>
                <a:lnTo>
                  <a:pt x="2337" y="2241"/>
                </a:lnTo>
                <a:lnTo>
                  <a:pt x="2335" y="2239"/>
                </a:lnTo>
                <a:lnTo>
                  <a:pt x="2333" y="2236"/>
                </a:lnTo>
                <a:lnTo>
                  <a:pt x="2330" y="2232"/>
                </a:lnTo>
                <a:lnTo>
                  <a:pt x="2328" y="2229"/>
                </a:lnTo>
                <a:lnTo>
                  <a:pt x="2326" y="2227"/>
                </a:lnTo>
                <a:lnTo>
                  <a:pt x="2319" y="2229"/>
                </a:lnTo>
                <a:lnTo>
                  <a:pt x="2307" y="2232"/>
                </a:lnTo>
                <a:lnTo>
                  <a:pt x="2297" y="2230"/>
                </a:lnTo>
                <a:lnTo>
                  <a:pt x="2293" y="2229"/>
                </a:lnTo>
                <a:lnTo>
                  <a:pt x="2291" y="2225"/>
                </a:lnTo>
                <a:lnTo>
                  <a:pt x="2290" y="2222"/>
                </a:lnTo>
                <a:lnTo>
                  <a:pt x="2286" y="2218"/>
                </a:lnTo>
                <a:lnTo>
                  <a:pt x="2284" y="2216"/>
                </a:lnTo>
                <a:lnTo>
                  <a:pt x="2281" y="2213"/>
                </a:lnTo>
                <a:lnTo>
                  <a:pt x="2276" y="2211"/>
                </a:lnTo>
                <a:lnTo>
                  <a:pt x="2274" y="2211"/>
                </a:lnTo>
                <a:lnTo>
                  <a:pt x="2271" y="2211"/>
                </a:lnTo>
                <a:lnTo>
                  <a:pt x="2269" y="2210"/>
                </a:lnTo>
                <a:lnTo>
                  <a:pt x="2269" y="2208"/>
                </a:lnTo>
                <a:lnTo>
                  <a:pt x="2267" y="2204"/>
                </a:lnTo>
                <a:lnTo>
                  <a:pt x="2267" y="2201"/>
                </a:lnTo>
                <a:lnTo>
                  <a:pt x="2265" y="2194"/>
                </a:lnTo>
                <a:lnTo>
                  <a:pt x="2271" y="2183"/>
                </a:lnTo>
                <a:lnTo>
                  <a:pt x="2276" y="2173"/>
                </a:lnTo>
                <a:lnTo>
                  <a:pt x="2278" y="2162"/>
                </a:lnTo>
                <a:lnTo>
                  <a:pt x="2278" y="2154"/>
                </a:lnTo>
                <a:lnTo>
                  <a:pt x="2269" y="2136"/>
                </a:lnTo>
                <a:lnTo>
                  <a:pt x="2255" y="2117"/>
                </a:lnTo>
                <a:lnTo>
                  <a:pt x="2239" y="2100"/>
                </a:lnTo>
                <a:lnTo>
                  <a:pt x="2222" y="2084"/>
                </a:lnTo>
                <a:lnTo>
                  <a:pt x="2204" y="2073"/>
                </a:lnTo>
                <a:lnTo>
                  <a:pt x="2204" y="2086"/>
                </a:lnTo>
                <a:lnTo>
                  <a:pt x="2176" y="2093"/>
                </a:lnTo>
                <a:lnTo>
                  <a:pt x="2152" y="2105"/>
                </a:lnTo>
                <a:lnTo>
                  <a:pt x="2127" y="2117"/>
                </a:lnTo>
                <a:lnTo>
                  <a:pt x="2101" y="2127"/>
                </a:lnTo>
                <a:lnTo>
                  <a:pt x="2101" y="2105"/>
                </a:lnTo>
                <a:lnTo>
                  <a:pt x="2113" y="2098"/>
                </a:lnTo>
                <a:lnTo>
                  <a:pt x="2122" y="2087"/>
                </a:lnTo>
                <a:lnTo>
                  <a:pt x="2127" y="2073"/>
                </a:lnTo>
                <a:lnTo>
                  <a:pt x="2131" y="2073"/>
                </a:lnTo>
                <a:lnTo>
                  <a:pt x="2133" y="2072"/>
                </a:lnTo>
                <a:lnTo>
                  <a:pt x="2133" y="2072"/>
                </a:lnTo>
                <a:lnTo>
                  <a:pt x="2131" y="2070"/>
                </a:lnTo>
                <a:lnTo>
                  <a:pt x="2129" y="2070"/>
                </a:lnTo>
                <a:lnTo>
                  <a:pt x="2127" y="2070"/>
                </a:lnTo>
                <a:lnTo>
                  <a:pt x="2127" y="2070"/>
                </a:lnTo>
                <a:lnTo>
                  <a:pt x="2112" y="2058"/>
                </a:lnTo>
                <a:lnTo>
                  <a:pt x="2091" y="2049"/>
                </a:lnTo>
                <a:lnTo>
                  <a:pt x="2070" y="2044"/>
                </a:lnTo>
                <a:lnTo>
                  <a:pt x="2068" y="2049"/>
                </a:lnTo>
                <a:lnTo>
                  <a:pt x="2065" y="2052"/>
                </a:lnTo>
                <a:lnTo>
                  <a:pt x="2063" y="2054"/>
                </a:lnTo>
                <a:lnTo>
                  <a:pt x="2059" y="2056"/>
                </a:lnTo>
                <a:lnTo>
                  <a:pt x="2054" y="2058"/>
                </a:lnTo>
                <a:lnTo>
                  <a:pt x="2047" y="2059"/>
                </a:lnTo>
                <a:lnTo>
                  <a:pt x="2042" y="2056"/>
                </a:lnTo>
                <a:lnTo>
                  <a:pt x="2038" y="2056"/>
                </a:lnTo>
                <a:lnTo>
                  <a:pt x="2033" y="2056"/>
                </a:lnTo>
                <a:lnTo>
                  <a:pt x="2028" y="2058"/>
                </a:lnTo>
                <a:lnTo>
                  <a:pt x="2019" y="2059"/>
                </a:lnTo>
                <a:lnTo>
                  <a:pt x="2012" y="2040"/>
                </a:lnTo>
                <a:lnTo>
                  <a:pt x="2002" y="2023"/>
                </a:lnTo>
                <a:lnTo>
                  <a:pt x="1988" y="2009"/>
                </a:lnTo>
                <a:lnTo>
                  <a:pt x="1970" y="2002"/>
                </a:lnTo>
                <a:lnTo>
                  <a:pt x="1970" y="1977"/>
                </a:lnTo>
                <a:lnTo>
                  <a:pt x="1955" y="1969"/>
                </a:lnTo>
                <a:lnTo>
                  <a:pt x="1941" y="1956"/>
                </a:lnTo>
                <a:lnTo>
                  <a:pt x="1927" y="1941"/>
                </a:lnTo>
                <a:lnTo>
                  <a:pt x="1920" y="1925"/>
                </a:lnTo>
                <a:lnTo>
                  <a:pt x="1900" y="1925"/>
                </a:lnTo>
                <a:lnTo>
                  <a:pt x="1885" y="1928"/>
                </a:lnTo>
                <a:lnTo>
                  <a:pt x="1885" y="1935"/>
                </a:lnTo>
                <a:lnTo>
                  <a:pt x="1883" y="1941"/>
                </a:lnTo>
                <a:lnTo>
                  <a:pt x="1881" y="1942"/>
                </a:lnTo>
                <a:lnTo>
                  <a:pt x="1878" y="1946"/>
                </a:lnTo>
                <a:lnTo>
                  <a:pt x="1874" y="1946"/>
                </a:lnTo>
                <a:lnTo>
                  <a:pt x="1866" y="1948"/>
                </a:lnTo>
                <a:lnTo>
                  <a:pt x="1850" y="1937"/>
                </a:lnTo>
                <a:lnTo>
                  <a:pt x="1831" y="1932"/>
                </a:lnTo>
                <a:lnTo>
                  <a:pt x="1811" y="1930"/>
                </a:lnTo>
                <a:lnTo>
                  <a:pt x="1789" y="1932"/>
                </a:lnTo>
                <a:lnTo>
                  <a:pt x="1778" y="1946"/>
                </a:lnTo>
                <a:lnTo>
                  <a:pt x="1761" y="1955"/>
                </a:lnTo>
                <a:lnTo>
                  <a:pt x="1740" y="1958"/>
                </a:lnTo>
                <a:lnTo>
                  <a:pt x="1736" y="1939"/>
                </a:lnTo>
                <a:lnTo>
                  <a:pt x="1724" y="1932"/>
                </a:lnTo>
                <a:lnTo>
                  <a:pt x="1714" y="1922"/>
                </a:lnTo>
                <a:lnTo>
                  <a:pt x="1705" y="1911"/>
                </a:lnTo>
                <a:lnTo>
                  <a:pt x="1693" y="1904"/>
                </a:lnTo>
                <a:lnTo>
                  <a:pt x="1681" y="1902"/>
                </a:lnTo>
                <a:lnTo>
                  <a:pt x="1663" y="1902"/>
                </a:lnTo>
                <a:lnTo>
                  <a:pt x="1647" y="1902"/>
                </a:lnTo>
                <a:lnTo>
                  <a:pt x="1632" y="1902"/>
                </a:lnTo>
                <a:lnTo>
                  <a:pt x="1625" y="1901"/>
                </a:lnTo>
                <a:lnTo>
                  <a:pt x="1623" y="1901"/>
                </a:lnTo>
                <a:lnTo>
                  <a:pt x="1621" y="1899"/>
                </a:lnTo>
                <a:lnTo>
                  <a:pt x="1621" y="1897"/>
                </a:lnTo>
                <a:lnTo>
                  <a:pt x="1621" y="1895"/>
                </a:lnTo>
                <a:lnTo>
                  <a:pt x="1621" y="1894"/>
                </a:lnTo>
                <a:lnTo>
                  <a:pt x="1618" y="1892"/>
                </a:lnTo>
                <a:lnTo>
                  <a:pt x="1614" y="1892"/>
                </a:lnTo>
                <a:lnTo>
                  <a:pt x="1609" y="1890"/>
                </a:lnTo>
                <a:lnTo>
                  <a:pt x="1609" y="1878"/>
                </a:lnTo>
                <a:lnTo>
                  <a:pt x="1588" y="1862"/>
                </a:lnTo>
                <a:lnTo>
                  <a:pt x="1569" y="1843"/>
                </a:lnTo>
                <a:lnTo>
                  <a:pt x="1548" y="1827"/>
                </a:lnTo>
                <a:lnTo>
                  <a:pt x="1510" y="1817"/>
                </a:lnTo>
                <a:lnTo>
                  <a:pt x="1510" y="1801"/>
                </a:lnTo>
                <a:lnTo>
                  <a:pt x="1504" y="1792"/>
                </a:lnTo>
                <a:lnTo>
                  <a:pt x="1497" y="1780"/>
                </a:lnTo>
                <a:lnTo>
                  <a:pt x="1489" y="1770"/>
                </a:lnTo>
                <a:lnTo>
                  <a:pt x="1482" y="1763"/>
                </a:lnTo>
                <a:lnTo>
                  <a:pt x="1473" y="1757"/>
                </a:lnTo>
                <a:lnTo>
                  <a:pt x="1461" y="1749"/>
                </a:lnTo>
                <a:lnTo>
                  <a:pt x="1447" y="1742"/>
                </a:lnTo>
                <a:lnTo>
                  <a:pt x="1433" y="1735"/>
                </a:lnTo>
                <a:lnTo>
                  <a:pt x="1424" y="1733"/>
                </a:lnTo>
                <a:lnTo>
                  <a:pt x="1414" y="1733"/>
                </a:lnTo>
                <a:lnTo>
                  <a:pt x="1401" y="1735"/>
                </a:lnTo>
                <a:lnTo>
                  <a:pt x="1391" y="1733"/>
                </a:lnTo>
                <a:lnTo>
                  <a:pt x="1379" y="1719"/>
                </a:lnTo>
                <a:lnTo>
                  <a:pt x="1370" y="1703"/>
                </a:lnTo>
                <a:lnTo>
                  <a:pt x="1361" y="1686"/>
                </a:lnTo>
                <a:lnTo>
                  <a:pt x="1352" y="1670"/>
                </a:lnTo>
                <a:lnTo>
                  <a:pt x="1335" y="1654"/>
                </a:lnTo>
                <a:lnTo>
                  <a:pt x="1312" y="1646"/>
                </a:lnTo>
                <a:lnTo>
                  <a:pt x="1286" y="1639"/>
                </a:lnTo>
                <a:lnTo>
                  <a:pt x="1258" y="1637"/>
                </a:lnTo>
                <a:lnTo>
                  <a:pt x="1228" y="1635"/>
                </a:lnTo>
                <a:lnTo>
                  <a:pt x="1227" y="1642"/>
                </a:lnTo>
                <a:lnTo>
                  <a:pt x="1225" y="1647"/>
                </a:lnTo>
                <a:lnTo>
                  <a:pt x="1223" y="1651"/>
                </a:lnTo>
                <a:lnTo>
                  <a:pt x="1220" y="1653"/>
                </a:lnTo>
                <a:lnTo>
                  <a:pt x="1215" y="1654"/>
                </a:lnTo>
                <a:lnTo>
                  <a:pt x="1206" y="1656"/>
                </a:lnTo>
                <a:lnTo>
                  <a:pt x="1202" y="1651"/>
                </a:lnTo>
                <a:lnTo>
                  <a:pt x="1199" y="1647"/>
                </a:lnTo>
                <a:lnTo>
                  <a:pt x="1195" y="1644"/>
                </a:lnTo>
                <a:lnTo>
                  <a:pt x="1192" y="1640"/>
                </a:lnTo>
                <a:lnTo>
                  <a:pt x="1188" y="1635"/>
                </a:lnTo>
                <a:lnTo>
                  <a:pt x="1187" y="1628"/>
                </a:lnTo>
                <a:lnTo>
                  <a:pt x="1209" y="1625"/>
                </a:lnTo>
                <a:lnTo>
                  <a:pt x="1213" y="1602"/>
                </a:lnTo>
                <a:lnTo>
                  <a:pt x="1197" y="1590"/>
                </a:lnTo>
                <a:lnTo>
                  <a:pt x="1181" y="1576"/>
                </a:lnTo>
                <a:lnTo>
                  <a:pt x="1167" y="1562"/>
                </a:lnTo>
                <a:lnTo>
                  <a:pt x="1153" y="1550"/>
                </a:lnTo>
                <a:lnTo>
                  <a:pt x="1136" y="1539"/>
                </a:lnTo>
                <a:lnTo>
                  <a:pt x="1117" y="1531"/>
                </a:lnTo>
                <a:lnTo>
                  <a:pt x="1091" y="1525"/>
                </a:lnTo>
                <a:lnTo>
                  <a:pt x="1091" y="1487"/>
                </a:lnTo>
                <a:lnTo>
                  <a:pt x="1075" y="1480"/>
                </a:lnTo>
                <a:lnTo>
                  <a:pt x="1066" y="1476"/>
                </a:lnTo>
                <a:lnTo>
                  <a:pt x="1059" y="1475"/>
                </a:lnTo>
                <a:lnTo>
                  <a:pt x="1052" y="1476"/>
                </a:lnTo>
                <a:lnTo>
                  <a:pt x="1047" y="1478"/>
                </a:lnTo>
                <a:lnTo>
                  <a:pt x="1036" y="1480"/>
                </a:lnTo>
                <a:lnTo>
                  <a:pt x="1021" y="1482"/>
                </a:lnTo>
                <a:lnTo>
                  <a:pt x="1021" y="1475"/>
                </a:lnTo>
                <a:lnTo>
                  <a:pt x="1019" y="1462"/>
                </a:lnTo>
                <a:lnTo>
                  <a:pt x="1021" y="1447"/>
                </a:lnTo>
                <a:lnTo>
                  <a:pt x="1024" y="1431"/>
                </a:lnTo>
                <a:lnTo>
                  <a:pt x="1028" y="1414"/>
                </a:lnTo>
                <a:lnTo>
                  <a:pt x="1026" y="1394"/>
                </a:lnTo>
                <a:lnTo>
                  <a:pt x="1017" y="1372"/>
                </a:lnTo>
                <a:lnTo>
                  <a:pt x="1007" y="1349"/>
                </a:lnTo>
                <a:lnTo>
                  <a:pt x="995" y="1330"/>
                </a:lnTo>
                <a:lnTo>
                  <a:pt x="986" y="1321"/>
                </a:lnTo>
                <a:lnTo>
                  <a:pt x="974" y="1312"/>
                </a:lnTo>
                <a:lnTo>
                  <a:pt x="963" y="1304"/>
                </a:lnTo>
                <a:lnTo>
                  <a:pt x="956" y="1295"/>
                </a:lnTo>
                <a:lnTo>
                  <a:pt x="947" y="1269"/>
                </a:lnTo>
                <a:lnTo>
                  <a:pt x="942" y="1241"/>
                </a:lnTo>
                <a:lnTo>
                  <a:pt x="939" y="1213"/>
                </a:lnTo>
                <a:lnTo>
                  <a:pt x="934" y="1187"/>
                </a:lnTo>
                <a:lnTo>
                  <a:pt x="927" y="1162"/>
                </a:lnTo>
                <a:lnTo>
                  <a:pt x="914" y="1141"/>
                </a:lnTo>
                <a:lnTo>
                  <a:pt x="906" y="1133"/>
                </a:lnTo>
                <a:lnTo>
                  <a:pt x="892" y="1124"/>
                </a:lnTo>
                <a:lnTo>
                  <a:pt x="874" y="1115"/>
                </a:lnTo>
                <a:lnTo>
                  <a:pt x="857" y="1108"/>
                </a:lnTo>
                <a:lnTo>
                  <a:pt x="839" y="1105"/>
                </a:lnTo>
                <a:lnTo>
                  <a:pt x="825" y="1106"/>
                </a:lnTo>
                <a:lnTo>
                  <a:pt x="824" y="1108"/>
                </a:lnTo>
                <a:lnTo>
                  <a:pt x="820" y="1110"/>
                </a:lnTo>
                <a:lnTo>
                  <a:pt x="818" y="1112"/>
                </a:lnTo>
                <a:lnTo>
                  <a:pt x="815" y="1112"/>
                </a:lnTo>
                <a:lnTo>
                  <a:pt x="810" y="1113"/>
                </a:lnTo>
                <a:lnTo>
                  <a:pt x="804" y="1112"/>
                </a:lnTo>
                <a:lnTo>
                  <a:pt x="799" y="1110"/>
                </a:lnTo>
                <a:lnTo>
                  <a:pt x="787" y="1094"/>
                </a:lnTo>
                <a:lnTo>
                  <a:pt x="782" y="1092"/>
                </a:lnTo>
                <a:lnTo>
                  <a:pt x="776" y="1092"/>
                </a:lnTo>
                <a:lnTo>
                  <a:pt x="771" y="1092"/>
                </a:lnTo>
                <a:lnTo>
                  <a:pt x="766" y="1092"/>
                </a:lnTo>
                <a:lnTo>
                  <a:pt x="761" y="1091"/>
                </a:lnTo>
                <a:lnTo>
                  <a:pt x="752" y="1075"/>
                </a:lnTo>
                <a:lnTo>
                  <a:pt x="714" y="1064"/>
                </a:lnTo>
                <a:lnTo>
                  <a:pt x="691" y="1051"/>
                </a:lnTo>
                <a:lnTo>
                  <a:pt x="665" y="1037"/>
                </a:lnTo>
                <a:lnTo>
                  <a:pt x="663" y="1042"/>
                </a:lnTo>
                <a:lnTo>
                  <a:pt x="661" y="1044"/>
                </a:lnTo>
                <a:lnTo>
                  <a:pt x="661" y="1045"/>
                </a:lnTo>
                <a:lnTo>
                  <a:pt x="659" y="1047"/>
                </a:lnTo>
                <a:lnTo>
                  <a:pt x="658" y="1047"/>
                </a:lnTo>
                <a:lnTo>
                  <a:pt x="654" y="1047"/>
                </a:lnTo>
                <a:lnTo>
                  <a:pt x="649" y="1049"/>
                </a:lnTo>
                <a:lnTo>
                  <a:pt x="633" y="1038"/>
                </a:lnTo>
                <a:lnTo>
                  <a:pt x="612" y="1033"/>
                </a:lnTo>
                <a:lnTo>
                  <a:pt x="590" y="1030"/>
                </a:lnTo>
                <a:lnTo>
                  <a:pt x="565" y="1028"/>
                </a:lnTo>
                <a:lnTo>
                  <a:pt x="546" y="1030"/>
                </a:lnTo>
                <a:lnTo>
                  <a:pt x="539" y="1038"/>
                </a:lnTo>
                <a:lnTo>
                  <a:pt x="530" y="1049"/>
                </a:lnTo>
                <a:lnTo>
                  <a:pt x="518" y="1056"/>
                </a:lnTo>
                <a:lnTo>
                  <a:pt x="508" y="1061"/>
                </a:lnTo>
                <a:lnTo>
                  <a:pt x="502" y="1073"/>
                </a:lnTo>
                <a:lnTo>
                  <a:pt x="495" y="1084"/>
                </a:lnTo>
                <a:lnTo>
                  <a:pt x="487" y="1094"/>
                </a:lnTo>
                <a:lnTo>
                  <a:pt x="480" y="1105"/>
                </a:lnTo>
                <a:lnTo>
                  <a:pt x="474" y="1119"/>
                </a:lnTo>
                <a:lnTo>
                  <a:pt x="473" y="1136"/>
                </a:lnTo>
                <a:lnTo>
                  <a:pt x="464" y="1138"/>
                </a:lnTo>
                <a:lnTo>
                  <a:pt x="457" y="1140"/>
                </a:lnTo>
                <a:lnTo>
                  <a:pt x="452" y="1141"/>
                </a:lnTo>
                <a:lnTo>
                  <a:pt x="445" y="1145"/>
                </a:lnTo>
                <a:lnTo>
                  <a:pt x="443" y="1148"/>
                </a:lnTo>
                <a:lnTo>
                  <a:pt x="441" y="1154"/>
                </a:lnTo>
                <a:lnTo>
                  <a:pt x="438" y="1157"/>
                </a:lnTo>
                <a:lnTo>
                  <a:pt x="436" y="1160"/>
                </a:lnTo>
                <a:lnTo>
                  <a:pt x="434" y="1164"/>
                </a:lnTo>
                <a:lnTo>
                  <a:pt x="434" y="1187"/>
                </a:lnTo>
                <a:lnTo>
                  <a:pt x="422" y="1195"/>
                </a:lnTo>
                <a:lnTo>
                  <a:pt x="422" y="1218"/>
                </a:lnTo>
                <a:lnTo>
                  <a:pt x="408" y="1236"/>
                </a:lnTo>
                <a:lnTo>
                  <a:pt x="385" y="1251"/>
                </a:lnTo>
                <a:lnTo>
                  <a:pt x="358" y="1263"/>
                </a:lnTo>
                <a:lnTo>
                  <a:pt x="324" y="1274"/>
                </a:lnTo>
                <a:lnTo>
                  <a:pt x="293" y="1281"/>
                </a:lnTo>
                <a:lnTo>
                  <a:pt x="262" y="1283"/>
                </a:lnTo>
                <a:lnTo>
                  <a:pt x="262" y="1279"/>
                </a:lnTo>
                <a:lnTo>
                  <a:pt x="258" y="1279"/>
                </a:lnTo>
                <a:lnTo>
                  <a:pt x="253" y="1244"/>
                </a:lnTo>
                <a:lnTo>
                  <a:pt x="274" y="1227"/>
                </a:lnTo>
                <a:lnTo>
                  <a:pt x="289" y="1202"/>
                </a:lnTo>
                <a:lnTo>
                  <a:pt x="300" y="1176"/>
                </a:lnTo>
                <a:lnTo>
                  <a:pt x="291" y="1169"/>
                </a:lnTo>
                <a:lnTo>
                  <a:pt x="288" y="1166"/>
                </a:lnTo>
                <a:lnTo>
                  <a:pt x="282" y="1160"/>
                </a:lnTo>
                <a:lnTo>
                  <a:pt x="274" y="1157"/>
                </a:lnTo>
                <a:lnTo>
                  <a:pt x="262" y="1155"/>
                </a:lnTo>
                <a:lnTo>
                  <a:pt x="244" y="1167"/>
                </a:lnTo>
                <a:lnTo>
                  <a:pt x="225" y="1169"/>
                </a:lnTo>
                <a:lnTo>
                  <a:pt x="207" y="1167"/>
                </a:lnTo>
                <a:lnTo>
                  <a:pt x="188" y="1160"/>
                </a:lnTo>
                <a:lnTo>
                  <a:pt x="172" y="1152"/>
                </a:lnTo>
                <a:lnTo>
                  <a:pt x="153" y="1143"/>
                </a:lnTo>
                <a:lnTo>
                  <a:pt x="134" y="1136"/>
                </a:lnTo>
                <a:lnTo>
                  <a:pt x="117" y="1129"/>
                </a:lnTo>
                <a:lnTo>
                  <a:pt x="101" y="1119"/>
                </a:lnTo>
                <a:lnTo>
                  <a:pt x="89" y="1103"/>
                </a:lnTo>
                <a:lnTo>
                  <a:pt x="85" y="1092"/>
                </a:lnTo>
                <a:lnTo>
                  <a:pt x="85" y="1080"/>
                </a:lnTo>
                <a:lnTo>
                  <a:pt x="87" y="1071"/>
                </a:lnTo>
                <a:lnTo>
                  <a:pt x="92" y="1064"/>
                </a:lnTo>
                <a:lnTo>
                  <a:pt x="82" y="1056"/>
                </a:lnTo>
                <a:lnTo>
                  <a:pt x="75" y="1044"/>
                </a:lnTo>
                <a:lnTo>
                  <a:pt x="73" y="1026"/>
                </a:lnTo>
                <a:lnTo>
                  <a:pt x="83" y="1016"/>
                </a:lnTo>
                <a:lnTo>
                  <a:pt x="90" y="1005"/>
                </a:lnTo>
                <a:lnTo>
                  <a:pt x="94" y="995"/>
                </a:lnTo>
                <a:lnTo>
                  <a:pt x="99" y="986"/>
                </a:lnTo>
                <a:lnTo>
                  <a:pt x="104" y="979"/>
                </a:lnTo>
                <a:lnTo>
                  <a:pt x="115" y="975"/>
                </a:lnTo>
                <a:lnTo>
                  <a:pt x="113" y="962"/>
                </a:lnTo>
                <a:lnTo>
                  <a:pt x="110" y="951"/>
                </a:lnTo>
                <a:lnTo>
                  <a:pt x="106" y="941"/>
                </a:lnTo>
                <a:lnTo>
                  <a:pt x="104" y="927"/>
                </a:lnTo>
                <a:lnTo>
                  <a:pt x="85" y="921"/>
                </a:lnTo>
                <a:lnTo>
                  <a:pt x="68" y="918"/>
                </a:lnTo>
                <a:lnTo>
                  <a:pt x="54" y="913"/>
                </a:lnTo>
                <a:lnTo>
                  <a:pt x="43" y="902"/>
                </a:lnTo>
                <a:lnTo>
                  <a:pt x="35" y="886"/>
                </a:lnTo>
                <a:lnTo>
                  <a:pt x="31" y="864"/>
                </a:lnTo>
                <a:lnTo>
                  <a:pt x="12" y="860"/>
                </a:lnTo>
                <a:lnTo>
                  <a:pt x="0" y="831"/>
                </a:lnTo>
                <a:lnTo>
                  <a:pt x="5" y="827"/>
                </a:lnTo>
                <a:lnTo>
                  <a:pt x="10" y="824"/>
                </a:lnTo>
                <a:lnTo>
                  <a:pt x="14" y="820"/>
                </a:lnTo>
                <a:lnTo>
                  <a:pt x="19" y="817"/>
                </a:lnTo>
                <a:lnTo>
                  <a:pt x="22" y="815"/>
                </a:lnTo>
                <a:lnTo>
                  <a:pt x="36" y="813"/>
                </a:lnTo>
                <a:lnTo>
                  <a:pt x="49" y="817"/>
                </a:lnTo>
                <a:lnTo>
                  <a:pt x="57" y="818"/>
                </a:lnTo>
                <a:lnTo>
                  <a:pt x="111" y="773"/>
                </a:lnTo>
                <a:lnTo>
                  <a:pt x="111" y="768"/>
                </a:lnTo>
                <a:lnTo>
                  <a:pt x="115" y="759"/>
                </a:lnTo>
                <a:lnTo>
                  <a:pt x="117" y="747"/>
                </a:lnTo>
                <a:lnTo>
                  <a:pt x="120" y="735"/>
                </a:lnTo>
                <a:lnTo>
                  <a:pt x="122" y="724"/>
                </a:lnTo>
                <a:lnTo>
                  <a:pt x="124" y="719"/>
                </a:lnTo>
                <a:lnTo>
                  <a:pt x="117" y="717"/>
                </a:lnTo>
                <a:lnTo>
                  <a:pt x="113" y="715"/>
                </a:lnTo>
                <a:lnTo>
                  <a:pt x="111" y="714"/>
                </a:lnTo>
                <a:lnTo>
                  <a:pt x="111" y="712"/>
                </a:lnTo>
                <a:lnTo>
                  <a:pt x="111" y="712"/>
                </a:lnTo>
                <a:lnTo>
                  <a:pt x="111" y="710"/>
                </a:lnTo>
                <a:lnTo>
                  <a:pt x="111" y="708"/>
                </a:lnTo>
                <a:lnTo>
                  <a:pt x="110" y="705"/>
                </a:lnTo>
                <a:lnTo>
                  <a:pt x="108" y="703"/>
                </a:lnTo>
                <a:lnTo>
                  <a:pt x="85" y="694"/>
                </a:lnTo>
                <a:lnTo>
                  <a:pt x="78" y="686"/>
                </a:lnTo>
                <a:lnTo>
                  <a:pt x="76" y="674"/>
                </a:lnTo>
                <a:lnTo>
                  <a:pt x="73" y="660"/>
                </a:lnTo>
                <a:lnTo>
                  <a:pt x="70" y="649"/>
                </a:lnTo>
                <a:lnTo>
                  <a:pt x="50" y="637"/>
                </a:lnTo>
                <a:lnTo>
                  <a:pt x="28" y="630"/>
                </a:lnTo>
                <a:lnTo>
                  <a:pt x="22" y="584"/>
                </a:lnTo>
                <a:lnTo>
                  <a:pt x="35" y="579"/>
                </a:lnTo>
                <a:lnTo>
                  <a:pt x="45" y="578"/>
                </a:lnTo>
                <a:lnTo>
                  <a:pt x="57" y="572"/>
                </a:lnTo>
                <a:lnTo>
                  <a:pt x="64" y="567"/>
                </a:lnTo>
                <a:lnTo>
                  <a:pt x="68" y="560"/>
                </a:lnTo>
                <a:lnTo>
                  <a:pt x="71" y="555"/>
                </a:lnTo>
                <a:lnTo>
                  <a:pt x="76" y="550"/>
                </a:lnTo>
                <a:lnTo>
                  <a:pt x="89" y="546"/>
                </a:lnTo>
                <a:lnTo>
                  <a:pt x="97" y="551"/>
                </a:lnTo>
                <a:lnTo>
                  <a:pt x="113" y="553"/>
                </a:lnTo>
                <a:lnTo>
                  <a:pt x="129" y="550"/>
                </a:lnTo>
                <a:lnTo>
                  <a:pt x="148" y="544"/>
                </a:lnTo>
                <a:lnTo>
                  <a:pt x="166" y="537"/>
                </a:lnTo>
                <a:lnTo>
                  <a:pt x="181" y="529"/>
                </a:lnTo>
                <a:lnTo>
                  <a:pt x="192" y="523"/>
                </a:lnTo>
                <a:lnTo>
                  <a:pt x="195" y="511"/>
                </a:lnTo>
                <a:lnTo>
                  <a:pt x="206" y="509"/>
                </a:lnTo>
                <a:lnTo>
                  <a:pt x="218" y="513"/>
                </a:lnTo>
                <a:lnTo>
                  <a:pt x="234" y="518"/>
                </a:lnTo>
                <a:lnTo>
                  <a:pt x="249" y="523"/>
                </a:lnTo>
                <a:lnTo>
                  <a:pt x="265" y="529"/>
                </a:lnTo>
                <a:lnTo>
                  <a:pt x="277" y="530"/>
                </a:lnTo>
                <a:lnTo>
                  <a:pt x="277" y="504"/>
                </a:lnTo>
                <a:lnTo>
                  <a:pt x="295" y="495"/>
                </a:lnTo>
                <a:lnTo>
                  <a:pt x="307" y="482"/>
                </a:lnTo>
                <a:lnTo>
                  <a:pt x="314" y="464"/>
                </a:lnTo>
                <a:lnTo>
                  <a:pt x="319" y="447"/>
                </a:lnTo>
                <a:lnTo>
                  <a:pt x="330" y="447"/>
                </a:lnTo>
                <a:lnTo>
                  <a:pt x="328" y="433"/>
                </a:lnTo>
                <a:lnTo>
                  <a:pt x="326" y="424"/>
                </a:lnTo>
                <a:lnTo>
                  <a:pt x="321" y="415"/>
                </a:lnTo>
                <a:lnTo>
                  <a:pt x="317" y="408"/>
                </a:lnTo>
                <a:lnTo>
                  <a:pt x="316" y="396"/>
                </a:lnTo>
                <a:lnTo>
                  <a:pt x="331" y="387"/>
                </a:lnTo>
                <a:lnTo>
                  <a:pt x="349" y="375"/>
                </a:lnTo>
                <a:lnTo>
                  <a:pt x="361" y="361"/>
                </a:lnTo>
                <a:lnTo>
                  <a:pt x="363" y="358"/>
                </a:lnTo>
                <a:lnTo>
                  <a:pt x="363" y="354"/>
                </a:lnTo>
                <a:lnTo>
                  <a:pt x="363" y="352"/>
                </a:lnTo>
                <a:lnTo>
                  <a:pt x="363" y="351"/>
                </a:lnTo>
                <a:lnTo>
                  <a:pt x="361" y="349"/>
                </a:lnTo>
                <a:lnTo>
                  <a:pt x="361" y="347"/>
                </a:lnTo>
                <a:lnTo>
                  <a:pt x="361" y="345"/>
                </a:lnTo>
                <a:lnTo>
                  <a:pt x="361" y="344"/>
                </a:lnTo>
                <a:lnTo>
                  <a:pt x="364" y="342"/>
                </a:lnTo>
                <a:lnTo>
                  <a:pt x="368" y="338"/>
                </a:lnTo>
                <a:lnTo>
                  <a:pt x="382" y="333"/>
                </a:lnTo>
                <a:lnTo>
                  <a:pt x="399" y="330"/>
                </a:lnTo>
                <a:lnTo>
                  <a:pt x="401" y="366"/>
                </a:lnTo>
                <a:lnTo>
                  <a:pt x="403" y="399"/>
                </a:lnTo>
                <a:lnTo>
                  <a:pt x="417" y="406"/>
                </a:lnTo>
                <a:lnTo>
                  <a:pt x="427" y="417"/>
                </a:lnTo>
                <a:lnTo>
                  <a:pt x="438" y="426"/>
                </a:lnTo>
                <a:lnTo>
                  <a:pt x="450" y="434"/>
                </a:lnTo>
                <a:lnTo>
                  <a:pt x="464" y="438"/>
                </a:lnTo>
                <a:lnTo>
                  <a:pt x="474" y="443"/>
                </a:lnTo>
                <a:lnTo>
                  <a:pt x="488" y="445"/>
                </a:lnTo>
                <a:lnTo>
                  <a:pt x="502" y="447"/>
                </a:lnTo>
                <a:lnTo>
                  <a:pt x="501" y="461"/>
                </a:lnTo>
                <a:lnTo>
                  <a:pt x="499" y="471"/>
                </a:lnTo>
                <a:lnTo>
                  <a:pt x="499" y="480"/>
                </a:lnTo>
                <a:lnTo>
                  <a:pt x="504" y="483"/>
                </a:lnTo>
                <a:lnTo>
                  <a:pt x="509" y="485"/>
                </a:lnTo>
                <a:lnTo>
                  <a:pt x="513" y="488"/>
                </a:lnTo>
                <a:lnTo>
                  <a:pt x="516" y="490"/>
                </a:lnTo>
                <a:lnTo>
                  <a:pt x="520" y="494"/>
                </a:lnTo>
                <a:lnTo>
                  <a:pt x="522" y="499"/>
                </a:lnTo>
                <a:lnTo>
                  <a:pt x="525" y="504"/>
                </a:lnTo>
                <a:lnTo>
                  <a:pt x="529" y="508"/>
                </a:lnTo>
                <a:lnTo>
                  <a:pt x="529" y="513"/>
                </a:lnTo>
                <a:lnTo>
                  <a:pt x="530" y="518"/>
                </a:lnTo>
                <a:lnTo>
                  <a:pt x="530" y="527"/>
                </a:lnTo>
                <a:lnTo>
                  <a:pt x="536" y="527"/>
                </a:lnTo>
                <a:lnTo>
                  <a:pt x="541" y="527"/>
                </a:lnTo>
                <a:lnTo>
                  <a:pt x="544" y="527"/>
                </a:lnTo>
                <a:lnTo>
                  <a:pt x="546" y="527"/>
                </a:lnTo>
                <a:lnTo>
                  <a:pt x="550" y="527"/>
                </a:lnTo>
                <a:lnTo>
                  <a:pt x="555" y="516"/>
                </a:lnTo>
                <a:lnTo>
                  <a:pt x="556" y="509"/>
                </a:lnTo>
                <a:lnTo>
                  <a:pt x="553" y="502"/>
                </a:lnTo>
                <a:lnTo>
                  <a:pt x="546" y="495"/>
                </a:lnTo>
                <a:lnTo>
                  <a:pt x="541" y="487"/>
                </a:lnTo>
                <a:lnTo>
                  <a:pt x="537" y="478"/>
                </a:lnTo>
                <a:lnTo>
                  <a:pt x="537" y="468"/>
                </a:lnTo>
                <a:lnTo>
                  <a:pt x="541" y="454"/>
                </a:lnTo>
                <a:lnTo>
                  <a:pt x="556" y="447"/>
                </a:lnTo>
                <a:lnTo>
                  <a:pt x="556" y="419"/>
                </a:lnTo>
                <a:lnTo>
                  <a:pt x="572" y="412"/>
                </a:lnTo>
                <a:lnTo>
                  <a:pt x="581" y="398"/>
                </a:lnTo>
                <a:lnTo>
                  <a:pt x="590" y="380"/>
                </a:lnTo>
                <a:lnTo>
                  <a:pt x="595" y="365"/>
                </a:lnTo>
                <a:lnTo>
                  <a:pt x="597" y="351"/>
                </a:lnTo>
                <a:lnTo>
                  <a:pt x="593" y="337"/>
                </a:lnTo>
                <a:lnTo>
                  <a:pt x="590" y="324"/>
                </a:lnTo>
                <a:lnTo>
                  <a:pt x="588" y="310"/>
                </a:lnTo>
                <a:lnTo>
                  <a:pt x="588" y="296"/>
                </a:lnTo>
                <a:lnTo>
                  <a:pt x="595" y="296"/>
                </a:lnTo>
                <a:lnTo>
                  <a:pt x="598" y="295"/>
                </a:lnTo>
                <a:lnTo>
                  <a:pt x="602" y="295"/>
                </a:lnTo>
                <a:lnTo>
                  <a:pt x="607" y="296"/>
                </a:lnTo>
                <a:lnTo>
                  <a:pt x="611" y="296"/>
                </a:lnTo>
                <a:lnTo>
                  <a:pt x="614" y="298"/>
                </a:lnTo>
                <a:lnTo>
                  <a:pt x="618" y="300"/>
                </a:lnTo>
                <a:lnTo>
                  <a:pt x="618" y="300"/>
                </a:lnTo>
                <a:lnTo>
                  <a:pt x="621" y="296"/>
                </a:lnTo>
                <a:lnTo>
                  <a:pt x="621" y="296"/>
                </a:lnTo>
                <a:lnTo>
                  <a:pt x="621" y="295"/>
                </a:lnTo>
                <a:lnTo>
                  <a:pt x="621" y="293"/>
                </a:lnTo>
                <a:lnTo>
                  <a:pt x="623" y="293"/>
                </a:lnTo>
                <a:lnTo>
                  <a:pt x="625" y="293"/>
                </a:lnTo>
                <a:lnTo>
                  <a:pt x="630" y="291"/>
                </a:lnTo>
                <a:lnTo>
                  <a:pt x="635" y="310"/>
                </a:lnTo>
                <a:lnTo>
                  <a:pt x="639" y="326"/>
                </a:lnTo>
                <a:lnTo>
                  <a:pt x="646" y="338"/>
                </a:lnTo>
                <a:lnTo>
                  <a:pt x="654" y="347"/>
                </a:lnTo>
                <a:lnTo>
                  <a:pt x="670" y="352"/>
                </a:lnTo>
                <a:lnTo>
                  <a:pt x="691" y="354"/>
                </a:lnTo>
                <a:lnTo>
                  <a:pt x="693" y="351"/>
                </a:lnTo>
                <a:lnTo>
                  <a:pt x="693" y="349"/>
                </a:lnTo>
                <a:lnTo>
                  <a:pt x="693" y="349"/>
                </a:lnTo>
                <a:lnTo>
                  <a:pt x="694" y="349"/>
                </a:lnTo>
                <a:lnTo>
                  <a:pt x="694" y="347"/>
                </a:lnTo>
                <a:lnTo>
                  <a:pt x="696" y="347"/>
                </a:lnTo>
                <a:lnTo>
                  <a:pt x="700" y="345"/>
                </a:lnTo>
                <a:lnTo>
                  <a:pt x="700" y="335"/>
                </a:lnTo>
                <a:lnTo>
                  <a:pt x="714" y="331"/>
                </a:lnTo>
                <a:lnTo>
                  <a:pt x="726" y="326"/>
                </a:lnTo>
                <a:lnTo>
                  <a:pt x="738" y="321"/>
                </a:lnTo>
                <a:lnTo>
                  <a:pt x="757" y="319"/>
                </a:lnTo>
                <a:lnTo>
                  <a:pt x="769" y="342"/>
                </a:lnTo>
                <a:lnTo>
                  <a:pt x="783" y="365"/>
                </a:lnTo>
                <a:lnTo>
                  <a:pt x="787" y="365"/>
                </a:lnTo>
                <a:lnTo>
                  <a:pt x="789" y="363"/>
                </a:lnTo>
                <a:lnTo>
                  <a:pt x="789" y="363"/>
                </a:lnTo>
                <a:lnTo>
                  <a:pt x="789" y="363"/>
                </a:lnTo>
                <a:lnTo>
                  <a:pt x="790" y="361"/>
                </a:lnTo>
                <a:lnTo>
                  <a:pt x="794" y="359"/>
                </a:lnTo>
                <a:lnTo>
                  <a:pt x="796" y="359"/>
                </a:lnTo>
                <a:lnTo>
                  <a:pt x="796" y="359"/>
                </a:lnTo>
                <a:lnTo>
                  <a:pt x="797" y="359"/>
                </a:lnTo>
                <a:lnTo>
                  <a:pt x="797" y="358"/>
                </a:lnTo>
                <a:lnTo>
                  <a:pt x="797" y="356"/>
                </a:lnTo>
                <a:lnTo>
                  <a:pt x="799" y="354"/>
                </a:lnTo>
                <a:lnTo>
                  <a:pt x="797" y="351"/>
                </a:lnTo>
                <a:lnTo>
                  <a:pt x="794" y="345"/>
                </a:lnTo>
                <a:lnTo>
                  <a:pt x="790" y="342"/>
                </a:lnTo>
                <a:lnTo>
                  <a:pt x="787" y="337"/>
                </a:lnTo>
                <a:lnTo>
                  <a:pt x="783" y="330"/>
                </a:lnTo>
                <a:lnTo>
                  <a:pt x="783" y="326"/>
                </a:lnTo>
                <a:lnTo>
                  <a:pt x="783" y="321"/>
                </a:lnTo>
                <a:lnTo>
                  <a:pt x="785" y="317"/>
                </a:lnTo>
                <a:lnTo>
                  <a:pt x="787" y="314"/>
                </a:lnTo>
                <a:lnTo>
                  <a:pt x="790" y="309"/>
                </a:lnTo>
                <a:lnTo>
                  <a:pt x="790" y="303"/>
                </a:lnTo>
                <a:lnTo>
                  <a:pt x="768" y="300"/>
                </a:lnTo>
                <a:lnTo>
                  <a:pt x="766" y="274"/>
                </a:lnTo>
                <a:lnTo>
                  <a:pt x="768" y="253"/>
                </a:lnTo>
                <a:lnTo>
                  <a:pt x="776" y="235"/>
                </a:lnTo>
                <a:lnTo>
                  <a:pt x="785" y="228"/>
                </a:lnTo>
                <a:lnTo>
                  <a:pt x="797" y="225"/>
                </a:lnTo>
                <a:lnTo>
                  <a:pt x="810" y="223"/>
                </a:lnTo>
                <a:lnTo>
                  <a:pt x="810" y="230"/>
                </a:lnTo>
                <a:lnTo>
                  <a:pt x="811" y="232"/>
                </a:lnTo>
                <a:lnTo>
                  <a:pt x="813" y="234"/>
                </a:lnTo>
                <a:lnTo>
                  <a:pt x="813" y="235"/>
                </a:lnTo>
                <a:lnTo>
                  <a:pt x="813" y="239"/>
                </a:lnTo>
                <a:lnTo>
                  <a:pt x="815" y="242"/>
                </a:lnTo>
                <a:lnTo>
                  <a:pt x="829" y="244"/>
                </a:lnTo>
                <a:lnTo>
                  <a:pt x="843" y="248"/>
                </a:lnTo>
                <a:lnTo>
                  <a:pt x="860" y="249"/>
                </a:lnTo>
                <a:lnTo>
                  <a:pt x="862" y="246"/>
                </a:lnTo>
                <a:lnTo>
                  <a:pt x="862" y="242"/>
                </a:lnTo>
                <a:lnTo>
                  <a:pt x="864" y="237"/>
                </a:lnTo>
                <a:lnTo>
                  <a:pt x="864" y="230"/>
                </a:lnTo>
                <a:lnTo>
                  <a:pt x="862" y="228"/>
                </a:lnTo>
                <a:lnTo>
                  <a:pt x="862" y="227"/>
                </a:lnTo>
                <a:lnTo>
                  <a:pt x="862" y="225"/>
                </a:lnTo>
                <a:lnTo>
                  <a:pt x="860" y="223"/>
                </a:lnTo>
                <a:lnTo>
                  <a:pt x="860" y="220"/>
                </a:lnTo>
                <a:lnTo>
                  <a:pt x="841" y="214"/>
                </a:lnTo>
                <a:lnTo>
                  <a:pt x="841" y="207"/>
                </a:lnTo>
                <a:lnTo>
                  <a:pt x="839" y="197"/>
                </a:lnTo>
                <a:lnTo>
                  <a:pt x="841" y="185"/>
                </a:lnTo>
                <a:lnTo>
                  <a:pt x="843" y="169"/>
                </a:lnTo>
                <a:lnTo>
                  <a:pt x="846" y="152"/>
                </a:lnTo>
                <a:lnTo>
                  <a:pt x="848" y="138"/>
                </a:lnTo>
                <a:lnTo>
                  <a:pt x="867" y="136"/>
                </a:lnTo>
                <a:lnTo>
                  <a:pt x="879" y="132"/>
                </a:lnTo>
                <a:lnTo>
                  <a:pt x="890" y="131"/>
                </a:lnTo>
                <a:lnTo>
                  <a:pt x="904" y="131"/>
                </a:lnTo>
                <a:lnTo>
                  <a:pt x="921" y="134"/>
                </a:lnTo>
                <a:lnTo>
                  <a:pt x="925" y="146"/>
                </a:lnTo>
                <a:lnTo>
                  <a:pt x="932" y="152"/>
                </a:lnTo>
                <a:lnTo>
                  <a:pt x="942" y="152"/>
                </a:lnTo>
                <a:lnTo>
                  <a:pt x="958" y="152"/>
                </a:lnTo>
                <a:lnTo>
                  <a:pt x="975" y="150"/>
                </a:lnTo>
                <a:lnTo>
                  <a:pt x="981" y="136"/>
                </a:lnTo>
                <a:lnTo>
                  <a:pt x="984" y="122"/>
                </a:lnTo>
                <a:lnTo>
                  <a:pt x="989" y="106"/>
                </a:lnTo>
                <a:lnTo>
                  <a:pt x="995" y="92"/>
                </a:lnTo>
                <a:lnTo>
                  <a:pt x="1002" y="80"/>
                </a:lnTo>
                <a:lnTo>
                  <a:pt x="1014" y="73"/>
                </a:lnTo>
                <a:lnTo>
                  <a:pt x="1026" y="66"/>
                </a:lnTo>
                <a:lnTo>
                  <a:pt x="1036" y="64"/>
                </a:lnTo>
                <a:lnTo>
                  <a:pt x="1047" y="66"/>
                </a:lnTo>
                <a:lnTo>
                  <a:pt x="1056" y="68"/>
                </a:lnTo>
                <a:lnTo>
                  <a:pt x="1064" y="66"/>
                </a:lnTo>
                <a:lnTo>
                  <a:pt x="1071" y="50"/>
                </a:lnTo>
                <a:lnTo>
                  <a:pt x="1082" y="49"/>
                </a:lnTo>
                <a:lnTo>
                  <a:pt x="1094" y="50"/>
                </a:lnTo>
                <a:lnTo>
                  <a:pt x="1106" y="50"/>
                </a:lnTo>
                <a:lnTo>
                  <a:pt x="1115" y="50"/>
                </a:lnTo>
                <a:lnTo>
                  <a:pt x="1126" y="52"/>
                </a:lnTo>
                <a:lnTo>
                  <a:pt x="1134" y="54"/>
                </a:lnTo>
                <a:lnTo>
                  <a:pt x="1141" y="54"/>
                </a:lnTo>
                <a:lnTo>
                  <a:pt x="1143" y="52"/>
                </a:lnTo>
                <a:lnTo>
                  <a:pt x="1146" y="49"/>
                </a:lnTo>
                <a:lnTo>
                  <a:pt x="1150" y="45"/>
                </a:lnTo>
                <a:lnTo>
                  <a:pt x="1153" y="40"/>
                </a:lnTo>
                <a:lnTo>
                  <a:pt x="1157" y="36"/>
                </a:lnTo>
                <a:lnTo>
                  <a:pt x="1160" y="35"/>
                </a:lnTo>
                <a:lnTo>
                  <a:pt x="1173" y="28"/>
                </a:lnTo>
                <a:lnTo>
                  <a:pt x="1190" y="19"/>
                </a:lnTo>
                <a:lnTo>
                  <a:pt x="1208" y="10"/>
                </a:lnTo>
                <a:lnTo>
                  <a:pt x="1225" y="3"/>
                </a:lnTo>
                <a:lnTo>
                  <a:pt x="1241" y="0"/>
                </a:lnTo>
                <a:close/>
              </a:path>
            </a:pathLst>
          </a:custGeom>
          <a:solidFill>
            <a:srgbClr val="008000">
              <a:alpha val="40000"/>
            </a:srgbClr>
          </a:solidFill>
          <a:ln w="3175"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1B4F5081-F501-4AFD-8991-E7AA2E4BC8AB}"/>
              </a:ext>
            </a:extLst>
          </p:cNvPr>
          <p:cNvSpPr/>
          <p:nvPr/>
        </p:nvSpPr>
        <p:spPr>
          <a:xfrm>
            <a:off x="5221906" y="1484784"/>
            <a:ext cx="3597336" cy="4331290"/>
          </a:xfrm>
          <a:prstGeom prst="rect">
            <a:avLst/>
          </a:prstGeom>
          <a:solidFill>
            <a:srgbClr val="008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27BF6AC4-5602-4E91-B7A1-A67D28CF29FA}"/>
              </a:ext>
            </a:extLst>
          </p:cNvPr>
          <p:cNvSpPr txBox="1"/>
          <p:nvPr/>
        </p:nvSpPr>
        <p:spPr>
          <a:xfrm>
            <a:off x="5221904" y="1580338"/>
            <a:ext cx="35973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err="1">
                <a:latin typeface="Lato Regular"/>
              </a:rPr>
              <a:t>Dati</a:t>
            </a:r>
            <a:r>
              <a:rPr lang="en-US" sz="1200" b="1" dirty="0">
                <a:latin typeface="Lato Regular"/>
              </a:rPr>
              <a:t> ISTAT: </a:t>
            </a:r>
            <a:r>
              <a:rPr lang="en-US" sz="1200" b="1" dirty="0" err="1">
                <a:latin typeface="Lato Regular"/>
              </a:rPr>
              <a:t>Numero</a:t>
            </a:r>
            <a:r>
              <a:rPr lang="en-US" sz="1200" b="1" dirty="0">
                <a:latin typeface="Lato Regular"/>
              </a:rPr>
              <a:t> di </a:t>
            </a:r>
            <a:r>
              <a:rPr lang="en-US" sz="1200" b="1" dirty="0" err="1">
                <a:latin typeface="Lato Regular"/>
              </a:rPr>
              <a:t>decessi</a:t>
            </a:r>
            <a:r>
              <a:rPr lang="en-US" sz="1200" b="1" dirty="0">
                <a:latin typeface="Lato Regular"/>
              </a:rPr>
              <a:t> </a:t>
            </a:r>
            <a:r>
              <a:rPr lang="en-US" sz="1200" b="1" dirty="0" err="1">
                <a:latin typeface="Lato Regular"/>
              </a:rPr>
              <a:t>nel</a:t>
            </a:r>
            <a:r>
              <a:rPr lang="en-US" sz="1200" b="1" dirty="0">
                <a:latin typeface="Lato Regular"/>
              </a:rPr>
              <a:t> 2014</a:t>
            </a:r>
          </a:p>
        </p:txBody>
      </p:sp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xmlns="" id="{6A621669-4781-4A34-8B8F-BE9FBC6184B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71724730"/>
              </p:ext>
            </p:extLst>
          </p:nvPr>
        </p:nvGraphicFramePr>
        <p:xfrm>
          <a:off x="5221905" y="1862137"/>
          <a:ext cx="3554015" cy="39900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1" name="TextBox 4">
            <a:extLst>
              <a:ext uri="{FF2B5EF4-FFF2-40B4-BE49-F238E27FC236}">
                <a16:creationId xmlns:a16="http://schemas.microsoft.com/office/drawing/2014/main" xmlns="" id="{A3035F64-C953-4DBA-A389-590D688E2B63}"/>
              </a:ext>
            </a:extLst>
          </p:cNvPr>
          <p:cNvSpPr txBox="1"/>
          <p:nvPr/>
        </p:nvSpPr>
        <p:spPr>
          <a:xfrm>
            <a:off x="7613637" y="1897091"/>
            <a:ext cx="1179585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2000" b="1" dirty="0">
                <a:solidFill>
                  <a:srgbClr val="008000"/>
                </a:solidFill>
                <a:cs typeface="Arial" pitchFamily="34" charset="0"/>
              </a:rPr>
              <a:t>69 653</a:t>
            </a:r>
            <a:endParaRPr lang="ko-KR" altLang="en-US" sz="2000" b="1" dirty="0">
              <a:solidFill>
                <a:srgbClr val="008000"/>
              </a:solidFill>
              <a:cs typeface="Arial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4C6CC383-FD00-488B-B527-CBDE5C05401D}"/>
              </a:ext>
            </a:extLst>
          </p:cNvPr>
          <p:cNvSpPr txBox="1"/>
          <p:nvPr/>
        </p:nvSpPr>
        <p:spPr>
          <a:xfrm>
            <a:off x="5265226" y="1878380"/>
            <a:ext cx="23797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err="1">
                <a:solidFill>
                  <a:srgbClr val="008000"/>
                </a:solidFill>
                <a:latin typeface="Lato Regular"/>
                <a:cs typeface="Arial" pitchFamily="34" charset="0"/>
              </a:rPr>
              <a:t>Malattie</a:t>
            </a:r>
            <a:r>
              <a:rPr lang="en-US" altLang="ko-KR" sz="1200" b="1" dirty="0">
                <a:solidFill>
                  <a:srgbClr val="008000"/>
                </a:solidFill>
                <a:latin typeface="Lato Regular"/>
                <a:cs typeface="Arial" pitchFamily="34" charset="0"/>
              </a:rPr>
              <a:t> </a:t>
            </a:r>
            <a:r>
              <a:rPr lang="en-US" altLang="ko-KR" sz="1200" b="1" dirty="0" err="1">
                <a:solidFill>
                  <a:srgbClr val="008000"/>
                </a:solidFill>
                <a:latin typeface="Lato Regular"/>
                <a:cs typeface="Arial" pitchFamily="34" charset="0"/>
              </a:rPr>
              <a:t>Ischemiche</a:t>
            </a:r>
            <a:r>
              <a:rPr lang="en-US" altLang="ko-KR" sz="1200" b="1" dirty="0">
                <a:solidFill>
                  <a:srgbClr val="008000"/>
                </a:solidFill>
                <a:latin typeface="Lato Regular"/>
                <a:cs typeface="Arial" pitchFamily="34" charset="0"/>
              </a:rPr>
              <a:t> del </a:t>
            </a:r>
            <a:r>
              <a:rPr lang="en-US" altLang="ko-KR" sz="1200" b="1" dirty="0" err="1">
                <a:solidFill>
                  <a:srgbClr val="008000"/>
                </a:solidFill>
                <a:latin typeface="Lato Regular"/>
                <a:cs typeface="Arial" pitchFamily="34" charset="0"/>
              </a:rPr>
              <a:t>cuore</a:t>
            </a:r>
            <a:endParaRPr lang="en-US" altLang="ko-KR" sz="1200" b="1" dirty="0">
              <a:solidFill>
                <a:srgbClr val="008000"/>
              </a:solidFill>
              <a:latin typeface="Lato Regular"/>
              <a:cs typeface="Arial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9B290AFD-5939-4FBA-A44F-700819270EEB}"/>
              </a:ext>
            </a:extLst>
          </p:cNvPr>
          <p:cNvSpPr txBox="1"/>
          <p:nvPr/>
        </p:nvSpPr>
        <p:spPr>
          <a:xfrm>
            <a:off x="5258968" y="2479614"/>
            <a:ext cx="23797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err="1">
                <a:solidFill>
                  <a:srgbClr val="008000"/>
                </a:solidFill>
                <a:latin typeface="Lato Regular"/>
                <a:cs typeface="Arial" pitchFamily="34" charset="0"/>
              </a:rPr>
              <a:t>Malattie</a:t>
            </a:r>
            <a:r>
              <a:rPr lang="en-US" altLang="ko-KR" sz="1200" b="1" dirty="0">
                <a:solidFill>
                  <a:srgbClr val="008000"/>
                </a:solidFill>
                <a:latin typeface="Lato Regular"/>
                <a:cs typeface="Arial" pitchFamily="34" charset="0"/>
              </a:rPr>
              <a:t> </a:t>
            </a:r>
            <a:r>
              <a:rPr lang="en-US" altLang="ko-KR" sz="1200" b="1" dirty="0" err="1">
                <a:solidFill>
                  <a:srgbClr val="008000"/>
                </a:solidFill>
                <a:latin typeface="Lato Regular"/>
                <a:cs typeface="Arial" pitchFamily="34" charset="0"/>
              </a:rPr>
              <a:t>cerebrovascolari</a:t>
            </a:r>
            <a:endParaRPr lang="en-US" altLang="ko-KR" sz="1200" b="1" dirty="0">
              <a:solidFill>
                <a:srgbClr val="008000"/>
              </a:solidFill>
              <a:latin typeface="Lato Regular"/>
              <a:cs typeface="Arial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E505A49C-4C45-4F40-9F7C-95DE7885BD15}"/>
              </a:ext>
            </a:extLst>
          </p:cNvPr>
          <p:cNvSpPr txBox="1"/>
          <p:nvPr/>
        </p:nvSpPr>
        <p:spPr>
          <a:xfrm>
            <a:off x="5256882" y="3079176"/>
            <a:ext cx="23797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err="1">
                <a:solidFill>
                  <a:srgbClr val="008000"/>
                </a:solidFill>
                <a:latin typeface="Lato Regular"/>
                <a:cs typeface="Arial" pitchFamily="34" charset="0"/>
              </a:rPr>
              <a:t>Altre</a:t>
            </a:r>
            <a:r>
              <a:rPr lang="en-US" altLang="ko-KR" sz="1200" b="1" dirty="0">
                <a:solidFill>
                  <a:srgbClr val="008000"/>
                </a:solidFill>
                <a:latin typeface="Lato Regular"/>
                <a:cs typeface="Arial" pitchFamily="34" charset="0"/>
              </a:rPr>
              <a:t> </a:t>
            </a:r>
            <a:r>
              <a:rPr lang="en-US" altLang="ko-KR" sz="1200" b="1" dirty="0" err="1">
                <a:solidFill>
                  <a:srgbClr val="008000"/>
                </a:solidFill>
                <a:latin typeface="Lato Regular"/>
                <a:cs typeface="Arial" pitchFamily="34" charset="0"/>
              </a:rPr>
              <a:t>malattie</a:t>
            </a:r>
            <a:r>
              <a:rPr lang="en-US" altLang="ko-KR" sz="1200" b="1" dirty="0">
                <a:solidFill>
                  <a:srgbClr val="008000"/>
                </a:solidFill>
                <a:latin typeface="Lato Regular"/>
                <a:cs typeface="Arial" pitchFamily="34" charset="0"/>
              </a:rPr>
              <a:t> del </a:t>
            </a:r>
            <a:r>
              <a:rPr lang="en-US" altLang="ko-KR" sz="1200" b="1" dirty="0" err="1">
                <a:solidFill>
                  <a:srgbClr val="008000"/>
                </a:solidFill>
                <a:latin typeface="Lato Regular"/>
                <a:cs typeface="Arial" pitchFamily="34" charset="0"/>
              </a:rPr>
              <a:t>cuore</a:t>
            </a:r>
            <a:endParaRPr lang="en-US" altLang="ko-KR" sz="1200" b="1" dirty="0">
              <a:solidFill>
                <a:srgbClr val="008000"/>
              </a:solidFill>
              <a:latin typeface="Lato Regular"/>
              <a:cs typeface="Arial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3CABDBF8-64CA-492E-8280-A887C1BD36F3}"/>
              </a:ext>
            </a:extLst>
          </p:cNvPr>
          <p:cNvSpPr txBox="1"/>
          <p:nvPr/>
        </p:nvSpPr>
        <p:spPr>
          <a:xfrm>
            <a:off x="5261054" y="3636793"/>
            <a:ext cx="23797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err="1">
                <a:solidFill>
                  <a:srgbClr val="008000"/>
                </a:solidFill>
                <a:latin typeface="Lato Regular"/>
                <a:cs typeface="Arial" pitchFamily="34" charset="0"/>
              </a:rPr>
              <a:t>Tumori</a:t>
            </a:r>
            <a:r>
              <a:rPr lang="en-US" altLang="ko-KR" sz="1200" b="1" dirty="0">
                <a:solidFill>
                  <a:srgbClr val="008000"/>
                </a:solidFill>
                <a:latin typeface="Lato Regular"/>
                <a:cs typeface="Arial" pitchFamily="34" charset="0"/>
              </a:rPr>
              <a:t> </a:t>
            </a:r>
            <a:r>
              <a:rPr lang="en-US" altLang="ko-KR" sz="1200" b="1" dirty="0" err="1">
                <a:solidFill>
                  <a:srgbClr val="008000"/>
                </a:solidFill>
                <a:latin typeface="Lato Regular"/>
                <a:cs typeface="Arial" pitchFamily="34" charset="0"/>
              </a:rPr>
              <a:t>maligni</a:t>
            </a:r>
            <a:r>
              <a:rPr lang="en-US" altLang="ko-KR" sz="1200" b="1" dirty="0">
                <a:solidFill>
                  <a:srgbClr val="008000"/>
                </a:solidFill>
                <a:latin typeface="Lato Regular"/>
                <a:cs typeface="Arial" pitchFamily="34" charset="0"/>
              </a:rPr>
              <a:t> di trachea, bronchi e </a:t>
            </a:r>
            <a:r>
              <a:rPr lang="en-US" altLang="ko-KR" sz="1200" b="1" dirty="0" err="1">
                <a:solidFill>
                  <a:srgbClr val="008000"/>
                </a:solidFill>
                <a:latin typeface="Lato Regular"/>
                <a:cs typeface="Arial" pitchFamily="34" charset="0"/>
              </a:rPr>
              <a:t>polmoni</a:t>
            </a:r>
            <a:endParaRPr lang="en-US" altLang="ko-KR" sz="1200" b="1" dirty="0">
              <a:solidFill>
                <a:srgbClr val="008000"/>
              </a:solidFill>
              <a:latin typeface="Lato Regular"/>
              <a:cs typeface="Arial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E814120E-2AE9-4C2A-8D93-F6A68A59B78C}"/>
              </a:ext>
            </a:extLst>
          </p:cNvPr>
          <p:cNvSpPr txBox="1"/>
          <p:nvPr/>
        </p:nvSpPr>
        <p:spPr>
          <a:xfrm>
            <a:off x="5263140" y="4339937"/>
            <a:ext cx="23797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err="1">
                <a:solidFill>
                  <a:srgbClr val="008000"/>
                </a:solidFill>
                <a:latin typeface="Lato Regular"/>
                <a:cs typeface="Arial" pitchFamily="34" charset="0"/>
              </a:rPr>
              <a:t>Malattie</a:t>
            </a:r>
            <a:r>
              <a:rPr lang="en-US" altLang="ko-KR" sz="1200" b="1" dirty="0">
                <a:solidFill>
                  <a:srgbClr val="008000"/>
                </a:solidFill>
                <a:latin typeface="Lato Regular"/>
                <a:cs typeface="Arial" pitchFamily="34" charset="0"/>
              </a:rPr>
              <a:t> </a:t>
            </a:r>
            <a:r>
              <a:rPr lang="en-US" altLang="ko-KR" sz="1200" b="1" dirty="0" err="1">
                <a:solidFill>
                  <a:srgbClr val="008000"/>
                </a:solidFill>
                <a:latin typeface="Lato Regular"/>
                <a:cs typeface="Arial" pitchFamily="34" charset="0"/>
              </a:rPr>
              <a:t>ipertensive</a:t>
            </a:r>
            <a:endParaRPr lang="en-US" altLang="ko-KR" sz="1200" b="1" dirty="0">
              <a:solidFill>
                <a:srgbClr val="008000"/>
              </a:solidFill>
              <a:latin typeface="Lato Regular"/>
              <a:cs typeface="Arial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255C58D7-172A-4513-A2DC-3FEE7EE8183B}"/>
              </a:ext>
            </a:extLst>
          </p:cNvPr>
          <p:cNvSpPr txBox="1"/>
          <p:nvPr/>
        </p:nvSpPr>
        <p:spPr>
          <a:xfrm>
            <a:off x="5267311" y="4966335"/>
            <a:ext cx="26890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err="1">
                <a:solidFill>
                  <a:srgbClr val="008000"/>
                </a:solidFill>
                <a:latin typeface="Lato Regular"/>
                <a:cs typeface="Arial" pitchFamily="34" charset="0"/>
              </a:rPr>
              <a:t>Demenza</a:t>
            </a:r>
            <a:r>
              <a:rPr lang="en-US" altLang="ko-KR" sz="1200" b="1" dirty="0">
                <a:solidFill>
                  <a:srgbClr val="008000"/>
                </a:solidFill>
                <a:latin typeface="Lato Regular"/>
                <a:cs typeface="Arial" pitchFamily="34" charset="0"/>
              </a:rPr>
              <a:t> e </a:t>
            </a:r>
            <a:r>
              <a:rPr lang="en-US" altLang="ko-KR" sz="1200" b="1" dirty="0" err="1">
                <a:solidFill>
                  <a:srgbClr val="008000"/>
                </a:solidFill>
                <a:latin typeface="Lato Regular"/>
                <a:cs typeface="Arial" pitchFamily="34" charset="0"/>
              </a:rPr>
              <a:t>malattia</a:t>
            </a:r>
            <a:r>
              <a:rPr lang="en-US" altLang="ko-KR" sz="1200" b="1" dirty="0">
                <a:solidFill>
                  <a:srgbClr val="008000"/>
                </a:solidFill>
                <a:latin typeface="Lato Regular"/>
                <a:cs typeface="Arial" pitchFamily="34" charset="0"/>
              </a:rPr>
              <a:t> di Alzheimer</a:t>
            </a:r>
          </a:p>
        </p:txBody>
      </p:sp>
      <p:sp>
        <p:nvSpPr>
          <p:cNvPr id="31" name="TextBox 4">
            <a:extLst>
              <a:ext uri="{FF2B5EF4-FFF2-40B4-BE49-F238E27FC236}">
                <a16:creationId xmlns:a16="http://schemas.microsoft.com/office/drawing/2014/main" xmlns="" id="{2F5B799A-C5D6-40A7-B799-635CC1F35843}"/>
              </a:ext>
            </a:extLst>
          </p:cNvPr>
          <p:cNvSpPr txBox="1"/>
          <p:nvPr/>
        </p:nvSpPr>
        <p:spPr>
          <a:xfrm>
            <a:off x="7613637" y="2512294"/>
            <a:ext cx="1179585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2000" b="1" dirty="0">
                <a:solidFill>
                  <a:srgbClr val="008000"/>
                </a:solidFill>
                <a:cs typeface="Arial" pitchFamily="34" charset="0"/>
              </a:rPr>
              <a:t>57 230</a:t>
            </a:r>
            <a:endParaRPr lang="ko-KR" altLang="en-US" sz="2000" b="1" dirty="0">
              <a:solidFill>
                <a:srgbClr val="008000"/>
              </a:solidFill>
              <a:cs typeface="Arial" pitchFamily="34" charset="0"/>
            </a:endParaRPr>
          </a:p>
        </p:txBody>
      </p:sp>
      <p:sp>
        <p:nvSpPr>
          <p:cNvPr id="32" name="TextBox 4">
            <a:extLst>
              <a:ext uri="{FF2B5EF4-FFF2-40B4-BE49-F238E27FC236}">
                <a16:creationId xmlns:a16="http://schemas.microsoft.com/office/drawing/2014/main" xmlns="" id="{4364EFB1-9195-4F09-B173-CAEC79CF8BA2}"/>
              </a:ext>
            </a:extLst>
          </p:cNvPr>
          <p:cNvSpPr txBox="1"/>
          <p:nvPr/>
        </p:nvSpPr>
        <p:spPr>
          <a:xfrm>
            <a:off x="7613637" y="3127497"/>
            <a:ext cx="1179585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2000" b="1" dirty="0">
                <a:solidFill>
                  <a:srgbClr val="008000"/>
                </a:solidFill>
                <a:cs typeface="Arial" pitchFamily="34" charset="0"/>
              </a:rPr>
              <a:t>49 554</a:t>
            </a:r>
            <a:endParaRPr lang="ko-KR" altLang="en-US" sz="2000" b="1" dirty="0">
              <a:solidFill>
                <a:srgbClr val="008000"/>
              </a:solidFill>
              <a:cs typeface="Arial" pitchFamily="34" charset="0"/>
            </a:endParaRPr>
          </a:p>
        </p:txBody>
      </p:sp>
      <p:sp>
        <p:nvSpPr>
          <p:cNvPr id="33" name="TextBox 4">
            <a:extLst>
              <a:ext uri="{FF2B5EF4-FFF2-40B4-BE49-F238E27FC236}">
                <a16:creationId xmlns:a16="http://schemas.microsoft.com/office/drawing/2014/main" xmlns="" id="{FA737ED4-F160-4A9D-B21C-EED6F1D7994D}"/>
              </a:ext>
            </a:extLst>
          </p:cNvPr>
          <p:cNvSpPr txBox="1"/>
          <p:nvPr/>
        </p:nvSpPr>
        <p:spPr>
          <a:xfrm>
            <a:off x="7613637" y="3742700"/>
            <a:ext cx="1179585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2000" b="1" dirty="0">
                <a:solidFill>
                  <a:srgbClr val="008000"/>
                </a:solidFill>
                <a:cs typeface="Arial" pitchFamily="34" charset="0"/>
              </a:rPr>
              <a:t>33 386</a:t>
            </a:r>
            <a:endParaRPr lang="ko-KR" altLang="en-US" sz="2000" b="1" dirty="0">
              <a:solidFill>
                <a:srgbClr val="008000"/>
              </a:solidFill>
              <a:cs typeface="Arial" pitchFamily="34" charset="0"/>
            </a:endParaRPr>
          </a:p>
        </p:txBody>
      </p:sp>
      <p:sp>
        <p:nvSpPr>
          <p:cNvPr id="34" name="TextBox 4">
            <a:extLst>
              <a:ext uri="{FF2B5EF4-FFF2-40B4-BE49-F238E27FC236}">
                <a16:creationId xmlns:a16="http://schemas.microsoft.com/office/drawing/2014/main" xmlns="" id="{6ABB752D-A448-46CE-9955-DA5980F04114}"/>
              </a:ext>
            </a:extLst>
          </p:cNvPr>
          <p:cNvSpPr txBox="1"/>
          <p:nvPr/>
        </p:nvSpPr>
        <p:spPr>
          <a:xfrm>
            <a:off x="7613637" y="4357903"/>
            <a:ext cx="1179585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2000" b="1" dirty="0">
                <a:solidFill>
                  <a:srgbClr val="008000"/>
                </a:solidFill>
                <a:cs typeface="Arial" pitchFamily="34" charset="0"/>
              </a:rPr>
              <a:t>30 690</a:t>
            </a:r>
            <a:endParaRPr lang="ko-KR" altLang="en-US" sz="2000" b="1" dirty="0">
              <a:solidFill>
                <a:srgbClr val="008000"/>
              </a:solidFill>
              <a:cs typeface="Arial" pitchFamily="34" charset="0"/>
            </a:endParaRPr>
          </a:p>
        </p:txBody>
      </p:sp>
      <p:sp>
        <p:nvSpPr>
          <p:cNvPr id="35" name="TextBox 4">
            <a:extLst>
              <a:ext uri="{FF2B5EF4-FFF2-40B4-BE49-F238E27FC236}">
                <a16:creationId xmlns:a16="http://schemas.microsoft.com/office/drawing/2014/main" xmlns="" id="{09135343-EF2A-472A-860D-97F984155A31}"/>
              </a:ext>
            </a:extLst>
          </p:cNvPr>
          <p:cNvSpPr txBox="1"/>
          <p:nvPr/>
        </p:nvSpPr>
        <p:spPr>
          <a:xfrm>
            <a:off x="7613637" y="4973106"/>
            <a:ext cx="1179585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2000" b="1" dirty="0">
                <a:solidFill>
                  <a:srgbClr val="008000"/>
                </a:solidFill>
                <a:cs typeface="Arial" pitchFamily="34" charset="0"/>
              </a:rPr>
              <a:t>26 600</a:t>
            </a:r>
            <a:endParaRPr lang="ko-KR" altLang="en-US" sz="2000" b="1" dirty="0">
              <a:solidFill>
                <a:srgbClr val="008000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9777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4848" y="-90264"/>
            <a:ext cx="8229600" cy="1143000"/>
          </a:xfrm>
        </p:spPr>
        <p:txBody>
          <a:bodyPr>
            <a:normAutofit/>
          </a:bodyPr>
          <a:lstStyle/>
          <a:p>
            <a:pPr algn="r"/>
            <a:r>
              <a:rPr lang="it-IT" sz="3600" b="1" dirty="0" err="1">
                <a:solidFill>
                  <a:schemeClr val="tx1"/>
                </a:solidFill>
                <a:latin typeface="Lato Regular"/>
              </a:rPr>
              <a:t>ADnet</a:t>
            </a:r>
            <a:endParaRPr lang="it-IT" sz="3600" b="1" dirty="0">
              <a:solidFill>
                <a:schemeClr val="tx1"/>
              </a:solidFill>
              <a:latin typeface="Lato Regular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>
                <a:latin typeface="Lato Regular"/>
              </a:rPr>
              <a:t>6</a:t>
            </a:fld>
            <a:endParaRPr lang="it-IT" dirty="0">
              <a:latin typeface="Lato Regular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xmlns="" id="{EA2CF21B-2473-47DD-8448-E2C8B4975DB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861" y="6146046"/>
            <a:ext cx="944982" cy="576064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xmlns="" id="{FB8DD47C-F372-4B11-9CDE-1ED64E74F771}"/>
              </a:ext>
            </a:extLst>
          </p:cNvPr>
          <p:cNvGrpSpPr/>
          <p:nvPr/>
        </p:nvGrpSpPr>
        <p:grpSpPr>
          <a:xfrm>
            <a:off x="-4248" y="1695966"/>
            <a:ext cx="9526267" cy="3040468"/>
            <a:chOff x="-4248" y="1695966"/>
            <a:chExt cx="9526267" cy="3040468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xmlns="" id="{5BBD092F-672B-40CD-BCDE-B85757DDFECE}"/>
                </a:ext>
              </a:extLst>
            </p:cNvPr>
            <p:cNvGrpSpPr/>
            <p:nvPr/>
          </p:nvGrpSpPr>
          <p:grpSpPr>
            <a:xfrm>
              <a:off x="-4248" y="3779952"/>
              <a:ext cx="3840159" cy="956482"/>
              <a:chOff x="-4248" y="3779952"/>
              <a:chExt cx="3840159" cy="956482"/>
            </a:xfrm>
          </p:grpSpPr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xmlns="" id="{1B544D3A-9726-443E-B854-C299F4ECCEDC}"/>
                  </a:ext>
                </a:extLst>
              </p:cNvPr>
              <p:cNvSpPr/>
              <p:nvPr/>
            </p:nvSpPr>
            <p:spPr>
              <a:xfrm>
                <a:off x="-4248" y="3779952"/>
                <a:ext cx="3840159" cy="956482"/>
              </a:xfrm>
              <a:prstGeom prst="rect">
                <a:avLst/>
              </a:prstGeom>
              <a:solidFill>
                <a:srgbClr val="7D9B5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xmlns="" id="{7D6FAA2E-C0BB-48CA-AA45-60ACF652EEA6}"/>
                  </a:ext>
                </a:extLst>
              </p:cNvPr>
              <p:cNvSpPr txBox="1"/>
              <p:nvPr/>
            </p:nvSpPr>
            <p:spPr>
              <a:xfrm>
                <a:off x="64463" y="3906377"/>
                <a:ext cx="3721788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342900" indent="-342900">
                  <a:buFont typeface="Arial"/>
                  <a:buChar char="•"/>
                </a:pPr>
                <a:r>
                  <a:rPr lang="it-IT" sz="2000" b="1" dirty="0">
                    <a:solidFill>
                      <a:schemeClr val="bg1"/>
                    </a:solidFill>
                    <a:latin typeface="Lato Regular"/>
                  </a:rPr>
                  <a:t>Nessuna terapia risolutiva </a:t>
                </a:r>
              </a:p>
              <a:p>
                <a:pPr marL="342900" indent="-342900">
                  <a:buFont typeface="Arial"/>
                  <a:buChar char="•"/>
                </a:pPr>
                <a:r>
                  <a:rPr lang="it-IT" sz="2000" b="1" dirty="0">
                    <a:solidFill>
                      <a:schemeClr val="bg1"/>
                    </a:solidFill>
                    <a:latin typeface="Lato Regular"/>
                  </a:rPr>
                  <a:t>Meccanismi patogenetici?</a:t>
                </a:r>
              </a:p>
            </p:txBody>
          </p:sp>
        </p:grp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xmlns="" id="{3490BDD7-D810-4699-8F3A-B713851B08F3}"/>
                </a:ext>
              </a:extLst>
            </p:cNvPr>
            <p:cNvSpPr/>
            <p:nvPr/>
          </p:nvSpPr>
          <p:spPr>
            <a:xfrm rot="12358139">
              <a:off x="5186201" y="4240477"/>
              <a:ext cx="4335818" cy="447112"/>
            </a:xfrm>
            <a:prstGeom prst="rect">
              <a:avLst/>
            </a:prstGeom>
            <a:solidFill>
              <a:srgbClr val="7D9B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49" name="Pie 22">
              <a:extLst>
                <a:ext uri="{FF2B5EF4-FFF2-40B4-BE49-F238E27FC236}">
                  <a16:creationId xmlns:a16="http://schemas.microsoft.com/office/drawing/2014/main" xmlns="" id="{F162411A-425E-4DC1-A038-FEA7B2A5F160}"/>
                </a:ext>
              </a:extLst>
            </p:cNvPr>
            <p:cNvSpPr/>
            <p:nvPr/>
          </p:nvSpPr>
          <p:spPr>
            <a:xfrm rot="12358139">
              <a:off x="3161288" y="1695966"/>
              <a:ext cx="2826144" cy="2826144"/>
            </a:xfrm>
            <a:prstGeom prst="pie">
              <a:avLst>
                <a:gd name="adj1" fmla="val 10775528"/>
                <a:gd name="adj2" fmla="val 14646646"/>
              </a:avLst>
            </a:prstGeom>
            <a:solidFill>
              <a:srgbClr val="7D9B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xmlns="" id="{9F88DA01-714C-4377-8DFD-A82827E43D69}"/>
                </a:ext>
              </a:extLst>
            </p:cNvPr>
            <p:cNvSpPr txBox="1"/>
            <p:nvPr/>
          </p:nvSpPr>
          <p:spPr>
            <a:xfrm rot="1558139">
              <a:off x="5855067" y="4103491"/>
              <a:ext cx="2110044" cy="3312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000" b="1" dirty="0">
                  <a:solidFill>
                    <a:schemeClr val="bg1"/>
                  </a:solidFill>
                  <a:cs typeface="Arial" pitchFamily="34" charset="0"/>
                </a:rPr>
                <a:t>TERAPIA</a:t>
              </a:r>
              <a:endParaRPr lang="ko-KR" altLang="en-US" sz="20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52" name="Isosceles Triangle 51">
              <a:extLst>
                <a:ext uri="{FF2B5EF4-FFF2-40B4-BE49-F238E27FC236}">
                  <a16:creationId xmlns:a16="http://schemas.microsoft.com/office/drawing/2014/main" xmlns="" id="{17D010F5-5C51-40B0-9B52-6480CB18C0C9}"/>
                </a:ext>
              </a:extLst>
            </p:cNvPr>
            <p:cNvSpPr/>
            <p:nvPr/>
          </p:nvSpPr>
          <p:spPr>
            <a:xfrm rot="16200000">
              <a:off x="3890290" y="3982234"/>
              <a:ext cx="820324" cy="557773"/>
            </a:xfrm>
            <a:prstGeom prst="triangle">
              <a:avLst/>
            </a:prstGeom>
            <a:solidFill>
              <a:srgbClr val="7D9B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xmlns="" id="{3DD85950-7628-4D3A-972A-AAB24E0BA91B}"/>
              </a:ext>
            </a:extLst>
          </p:cNvPr>
          <p:cNvGrpSpPr/>
          <p:nvPr/>
        </p:nvGrpSpPr>
        <p:grpSpPr>
          <a:xfrm>
            <a:off x="-411347" y="1413016"/>
            <a:ext cx="9559473" cy="3078322"/>
            <a:chOff x="-411347" y="1413016"/>
            <a:chExt cx="9559473" cy="3078322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xmlns="" id="{96FD9CE5-E1B8-47A7-A3C3-E194D600E9F5}"/>
                </a:ext>
              </a:extLst>
            </p:cNvPr>
            <p:cNvGrpSpPr/>
            <p:nvPr/>
          </p:nvGrpSpPr>
          <p:grpSpPr>
            <a:xfrm>
              <a:off x="5307967" y="1413016"/>
              <a:ext cx="3840159" cy="956482"/>
              <a:chOff x="5307967" y="1413016"/>
              <a:chExt cx="3840159" cy="956482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xmlns="" id="{7201A554-38DD-4517-9FC6-98B58887B108}"/>
                  </a:ext>
                </a:extLst>
              </p:cNvPr>
              <p:cNvSpPr/>
              <p:nvPr/>
            </p:nvSpPr>
            <p:spPr>
              <a:xfrm>
                <a:off x="5307967" y="1413016"/>
                <a:ext cx="3840159" cy="956482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xmlns="" id="{4627E6B2-4A94-4301-8BD2-824634C794FB}"/>
                  </a:ext>
                </a:extLst>
              </p:cNvPr>
              <p:cNvSpPr txBox="1"/>
              <p:nvPr/>
            </p:nvSpPr>
            <p:spPr>
              <a:xfrm>
                <a:off x="5594072" y="1537314"/>
                <a:ext cx="3205749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342900" indent="-342900">
                  <a:buFont typeface="Arial"/>
                  <a:buChar char="•"/>
                </a:pPr>
                <a:r>
                  <a:rPr lang="it-IT" sz="2000" b="1" dirty="0">
                    <a:solidFill>
                      <a:schemeClr val="bg1"/>
                    </a:solidFill>
                    <a:latin typeface="Lato Regular"/>
                  </a:rPr>
                  <a:t>Criteri diagnostici NIA</a:t>
                </a:r>
              </a:p>
              <a:p>
                <a:pPr marL="342900" indent="-342900">
                  <a:buFont typeface="Arial"/>
                  <a:buChar char="•"/>
                </a:pPr>
                <a:r>
                  <a:rPr lang="it-IT" sz="2000" b="1" dirty="0">
                    <a:solidFill>
                      <a:schemeClr val="bg1"/>
                    </a:solidFill>
                    <a:latin typeface="Lato Regular"/>
                  </a:rPr>
                  <a:t>Diagnosi differenziale</a:t>
                </a:r>
              </a:p>
            </p:txBody>
          </p:sp>
        </p:grp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xmlns="" id="{8966ED7A-4DD2-4422-B421-9FD64816EA2B}"/>
                </a:ext>
              </a:extLst>
            </p:cNvPr>
            <p:cNvSpPr/>
            <p:nvPr/>
          </p:nvSpPr>
          <p:spPr>
            <a:xfrm rot="1558139">
              <a:off x="-411347" y="1515662"/>
              <a:ext cx="4342145" cy="44711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48" name="Pie 14">
              <a:extLst>
                <a:ext uri="{FF2B5EF4-FFF2-40B4-BE49-F238E27FC236}">
                  <a16:creationId xmlns:a16="http://schemas.microsoft.com/office/drawing/2014/main" xmlns="" id="{E5E07DEA-9118-4CC8-B2A2-0F30F8C77259}"/>
                </a:ext>
              </a:extLst>
            </p:cNvPr>
            <p:cNvSpPr/>
            <p:nvPr/>
          </p:nvSpPr>
          <p:spPr>
            <a:xfrm rot="1558139">
              <a:off x="3137692" y="1665194"/>
              <a:ext cx="2826144" cy="2826144"/>
            </a:xfrm>
            <a:prstGeom prst="pie">
              <a:avLst>
                <a:gd name="adj1" fmla="val 10775528"/>
                <a:gd name="adj2" fmla="val 1466114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xmlns="" id="{01FA4C88-AEDB-470B-A21C-A497A5E18159}"/>
                </a:ext>
              </a:extLst>
            </p:cNvPr>
            <p:cNvSpPr txBox="1"/>
            <p:nvPr/>
          </p:nvSpPr>
          <p:spPr>
            <a:xfrm rot="1558139">
              <a:off x="1112559" y="1784545"/>
              <a:ext cx="2140209" cy="3312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000" b="1" dirty="0">
                  <a:solidFill>
                    <a:schemeClr val="bg1"/>
                  </a:solidFill>
                  <a:latin typeface="Lato Regular"/>
                  <a:cs typeface="Arial" pitchFamily="34" charset="0"/>
                </a:rPr>
                <a:t>DIAGNOSI</a:t>
              </a:r>
              <a:endParaRPr lang="ko-KR" altLang="en-US" sz="2000" b="1" dirty="0">
                <a:solidFill>
                  <a:schemeClr val="bg1"/>
                </a:solidFill>
                <a:latin typeface="Lato Regular"/>
                <a:cs typeface="Arial" pitchFamily="34" charset="0"/>
              </a:endParaRPr>
            </a:p>
          </p:txBody>
        </p:sp>
        <p:sp>
          <p:nvSpPr>
            <p:cNvPr id="51" name="Isosceles Triangle 50">
              <a:extLst>
                <a:ext uri="{FF2B5EF4-FFF2-40B4-BE49-F238E27FC236}">
                  <a16:creationId xmlns:a16="http://schemas.microsoft.com/office/drawing/2014/main" xmlns="" id="{224A2626-EA9B-4228-A2D7-73F3B737B2D1}"/>
                </a:ext>
              </a:extLst>
            </p:cNvPr>
            <p:cNvSpPr/>
            <p:nvPr/>
          </p:nvSpPr>
          <p:spPr>
            <a:xfrm rot="5400000">
              <a:off x="4414685" y="1612371"/>
              <a:ext cx="820324" cy="55777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xmlns="" id="{ACF74D4B-DB49-4674-A439-E65899ABD363}"/>
              </a:ext>
            </a:extLst>
          </p:cNvPr>
          <p:cNvGrpSpPr/>
          <p:nvPr/>
        </p:nvGrpSpPr>
        <p:grpSpPr>
          <a:xfrm>
            <a:off x="0" y="2847639"/>
            <a:ext cx="7812360" cy="3454503"/>
            <a:chOff x="0" y="2847639"/>
            <a:chExt cx="7812360" cy="3454503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xmlns="" id="{C5551E7D-9D96-4011-938D-D9D62F948FEA}"/>
                </a:ext>
              </a:extLst>
            </p:cNvPr>
            <p:cNvSpPr/>
            <p:nvPr/>
          </p:nvSpPr>
          <p:spPr>
            <a:xfrm>
              <a:off x="0" y="3779951"/>
              <a:ext cx="3835911" cy="25221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xmlns="" id="{F0B266ED-736F-471E-B390-EC7AAF4E7349}"/>
                </a:ext>
              </a:extLst>
            </p:cNvPr>
            <p:cNvGrpSpPr/>
            <p:nvPr/>
          </p:nvGrpSpPr>
          <p:grpSpPr>
            <a:xfrm>
              <a:off x="64130" y="2847639"/>
              <a:ext cx="7748230" cy="3123298"/>
              <a:chOff x="80642" y="2461554"/>
              <a:chExt cx="7748230" cy="3123298"/>
            </a:xfrm>
          </p:grpSpPr>
          <p:pic>
            <p:nvPicPr>
              <p:cNvPr id="11" name="Picture 10" descr="A picture containing indoor, floor, wall, kitchen&#10;&#10;Description automatically generated">
                <a:extLst>
                  <a:ext uri="{FF2B5EF4-FFF2-40B4-BE49-F238E27FC236}">
                    <a16:creationId xmlns:a16="http://schemas.microsoft.com/office/drawing/2014/main" xmlns="" id="{BCF0B755-9B44-4D5F-954C-0A0B82928F7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0642" y="2461554"/>
                <a:ext cx="3380108" cy="2535082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xmlns="" id="{DFE5FCED-C51B-403F-BD39-10D91C96AD25}"/>
                  </a:ext>
                </a:extLst>
              </p:cNvPr>
              <p:cNvSpPr txBox="1"/>
              <p:nvPr/>
            </p:nvSpPr>
            <p:spPr>
              <a:xfrm>
                <a:off x="80642" y="5215520"/>
                <a:ext cx="774823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dirty="0" err="1" smtClean="0">
                    <a:solidFill>
                      <a:schemeClr val="accent1">
                        <a:lumMod val="75000"/>
                      </a:schemeClr>
                    </a:solidFill>
                    <a:latin typeface="Lato Regular"/>
                  </a:rPr>
                  <a:t>Neurophysiology</a:t>
                </a:r>
                <a:r>
                  <a:rPr lang="it-IT" dirty="0" smtClean="0">
                    <a:solidFill>
                      <a:schemeClr val="accent1">
                        <a:lumMod val="75000"/>
                      </a:schemeClr>
                    </a:solidFill>
                    <a:latin typeface="Lato Regular"/>
                  </a:rPr>
                  <a:t> </a:t>
                </a:r>
                <a:r>
                  <a:rPr lang="it-IT" dirty="0">
                    <a:solidFill>
                      <a:schemeClr val="accent1">
                        <a:lumMod val="75000"/>
                      </a:schemeClr>
                    </a:solidFill>
                    <a:latin typeface="Lato Regular"/>
                  </a:rPr>
                  <a:t>of </a:t>
                </a:r>
                <a:r>
                  <a:rPr lang="it-IT" dirty="0" err="1">
                    <a:solidFill>
                      <a:schemeClr val="accent1">
                        <a:lumMod val="75000"/>
                      </a:schemeClr>
                    </a:solidFill>
                    <a:latin typeface="Lato Regular"/>
                  </a:rPr>
                  <a:t>learning</a:t>
                </a:r>
                <a:r>
                  <a:rPr lang="it-IT" dirty="0">
                    <a:solidFill>
                      <a:schemeClr val="accent1">
                        <a:lumMod val="75000"/>
                      </a:schemeClr>
                    </a:solidFill>
                    <a:latin typeface="Lato Regular"/>
                  </a:rPr>
                  <a:t> and </a:t>
                </a:r>
                <a:r>
                  <a:rPr lang="it-IT" dirty="0" err="1">
                    <a:solidFill>
                      <a:schemeClr val="accent1">
                        <a:lumMod val="75000"/>
                      </a:schemeClr>
                    </a:solidFill>
                    <a:latin typeface="Lato Regular"/>
                  </a:rPr>
                  <a:t>memory</a:t>
                </a:r>
                <a:r>
                  <a:rPr lang="it-IT" dirty="0">
                    <a:solidFill>
                      <a:schemeClr val="accent1">
                        <a:lumMod val="75000"/>
                      </a:schemeClr>
                    </a:solidFill>
                    <a:latin typeface="Lato Regular"/>
                  </a:rPr>
                  <a:t>, </a:t>
                </a:r>
                <a:r>
                  <a:rPr lang="it-IT" dirty="0" err="1">
                    <a:solidFill>
                      <a:schemeClr val="accent1">
                        <a:lumMod val="75000"/>
                      </a:schemeClr>
                    </a:solidFill>
                    <a:latin typeface="Lato Regular"/>
                  </a:rPr>
                  <a:t>aging</a:t>
                </a:r>
                <a:r>
                  <a:rPr lang="it-IT" dirty="0">
                    <a:solidFill>
                      <a:schemeClr val="accent1">
                        <a:lumMod val="75000"/>
                      </a:schemeClr>
                    </a:solidFill>
                    <a:latin typeface="Lato Regular"/>
                  </a:rPr>
                  <a:t> and </a:t>
                </a:r>
                <a:r>
                  <a:rPr lang="it-IT" dirty="0" err="1" smtClean="0">
                    <a:solidFill>
                      <a:schemeClr val="accent1">
                        <a:lumMod val="75000"/>
                      </a:schemeClr>
                    </a:solidFill>
                    <a:latin typeface="Lato Regular"/>
                  </a:rPr>
                  <a:t>Alzheimer’s</a:t>
                </a:r>
                <a:r>
                  <a:rPr lang="it-IT" dirty="0" smtClean="0">
                    <a:solidFill>
                      <a:schemeClr val="accent1">
                        <a:lumMod val="75000"/>
                      </a:schemeClr>
                    </a:solidFill>
                    <a:latin typeface="Lato Regular"/>
                  </a:rPr>
                  <a:t> </a:t>
                </a:r>
                <a:r>
                  <a:rPr lang="it-IT" dirty="0" err="1">
                    <a:solidFill>
                      <a:schemeClr val="accent1">
                        <a:lumMod val="75000"/>
                      </a:schemeClr>
                    </a:solidFill>
                    <a:latin typeface="Lato Regular"/>
                  </a:rPr>
                  <a:t>disease</a:t>
                </a:r>
                <a:endParaRPr lang="it-IT" dirty="0">
                  <a:solidFill>
                    <a:schemeClr val="accent1">
                      <a:lumMod val="75000"/>
                    </a:schemeClr>
                  </a:solidFill>
                  <a:latin typeface="Lato Regular"/>
                </a:endParaRP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xmlns="" id="{F8B0782E-D88F-4C8E-834C-9767170761C5}"/>
                  </a:ext>
                </a:extLst>
              </p:cNvPr>
              <p:cNvSpPr txBox="1"/>
              <p:nvPr/>
            </p:nvSpPr>
            <p:spPr>
              <a:xfrm>
                <a:off x="80642" y="4925119"/>
                <a:ext cx="249286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2000" b="1" dirty="0">
                    <a:latin typeface="Lato Regular"/>
                  </a:rPr>
                  <a:t>Laboratorio </a:t>
                </a:r>
                <a:r>
                  <a:rPr lang="it-IT" sz="2000" b="1" dirty="0" err="1" smtClean="0">
                    <a:latin typeface="Lato Regular"/>
                  </a:rPr>
                  <a:t>UniCT</a:t>
                </a:r>
                <a:r>
                  <a:rPr lang="it-IT" sz="2000" b="1" dirty="0" smtClean="0">
                    <a:latin typeface="Lato Regular"/>
                  </a:rPr>
                  <a:t>: </a:t>
                </a:r>
                <a:endParaRPr lang="it-IT" sz="2000" b="1" dirty="0">
                  <a:latin typeface="Lato Regular"/>
                </a:endParaRPr>
              </a:p>
            </p:txBody>
          </p:sp>
        </p:grp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874A954E-F082-4938-A47F-37CCBB34BDE7}"/>
              </a:ext>
            </a:extLst>
          </p:cNvPr>
          <p:cNvGrpSpPr/>
          <p:nvPr/>
        </p:nvGrpSpPr>
        <p:grpSpPr>
          <a:xfrm>
            <a:off x="3620646" y="2146479"/>
            <a:ext cx="1883703" cy="1883702"/>
            <a:chOff x="3433707" y="2284712"/>
            <a:chExt cx="2275043" cy="2275043"/>
          </a:xfrm>
        </p:grpSpPr>
        <p:sp>
          <p:nvSpPr>
            <p:cNvPr id="50" name="Oval 49">
              <a:extLst>
                <a:ext uri="{FF2B5EF4-FFF2-40B4-BE49-F238E27FC236}">
                  <a16:creationId xmlns:a16="http://schemas.microsoft.com/office/drawing/2014/main" xmlns="" id="{017B2A8A-E984-4B02-BE69-3C18FC71712A}"/>
                </a:ext>
              </a:extLst>
            </p:cNvPr>
            <p:cNvSpPr/>
            <p:nvPr/>
          </p:nvSpPr>
          <p:spPr>
            <a:xfrm>
              <a:off x="3433707" y="2284712"/>
              <a:ext cx="2275043" cy="2275043"/>
            </a:xfrm>
            <a:prstGeom prst="ellipse">
              <a:avLst/>
            </a:prstGeom>
            <a:solidFill>
              <a:schemeClr val="bg1"/>
            </a:solidFill>
            <a:ln w="889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xmlns="" id="{2242EF57-544A-4653-B57E-FEB0CCFF3C4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25215" y="2825667"/>
              <a:ext cx="1919205" cy="12266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12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1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1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1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1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/>
              <a:r>
                <a:rPr lang="it-IT" sz="2000" b="1" dirty="0">
                  <a:latin typeface="Lato Regular"/>
                  <a:cs typeface="Times New Roman"/>
                </a:rPr>
                <a:t>Malattia </a:t>
              </a:r>
            </a:p>
            <a:p>
              <a:pPr algn="ctr"/>
              <a:r>
                <a:rPr lang="it-IT" sz="2000" b="1" dirty="0">
                  <a:latin typeface="Lato Regular"/>
                  <a:cs typeface="Times New Roman"/>
                </a:rPr>
                <a:t>di </a:t>
              </a:r>
            </a:p>
            <a:p>
              <a:pPr algn="ctr"/>
              <a:r>
                <a:rPr lang="it-IT" sz="2000" b="1" dirty="0">
                  <a:latin typeface="Lato Regular"/>
                  <a:cs typeface="Times New Roman"/>
                </a:rPr>
                <a:t>Alzheimer</a:t>
              </a:r>
              <a:endParaRPr lang="it-IT" sz="2000" dirty="0">
                <a:latin typeface="Lato Regular"/>
                <a:cs typeface="Times New Roman"/>
              </a:endParaRP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xmlns="" id="{A6DC075B-EC6A-4731-A584-A70E2484157E}"/>
              </a:ext>
            </a:extLst>
          </p:cNvPr>
          <p:cNvGrpSpPr/>
          <p:nvPr/>
        </p:nvGrpSpPr>
        <p:grpSpPr>
          <a:xfrm>
            <a:off x="3619874" y="2146479"/>
            <a:ext cx="1883703" cy="1883702"/>
            <a:chOff x="3619874" y="2146479"/>
            <a:chExt cx="1883703" cy="1883702"/>
          </a:xfrm>
        </p:grpSpPr>
        <p:sp>
          <p:nvSpPr>
            <p:cNvPr id="59" name="Oval 58">
              <a:extLst>
                <a:ext uri="{FF2B5EF4-FFF2-40B4-BE49-F238E27FC236}">
                  <a16:creationId xmlns:a16="http://schemas.microsoft.com/office/drawing/2014/main" xmlns="" id="{2FA9FCD2-9351-486D-946C-EB84A536D8B9}"/>
                </a:ext>
              </a:extLst>
            </p:cNvPr>
            <p:cNvSpPr/>
            <p:nvPr/>
          </p:nvSpPr>
          <p:spPr>
            <a:xfrm>
              <a:off x="3619874" y="2146479"/>
              <a:ext cx="1883703" cy="1883702"/>
            </a:xfrm>
            <a:prstGeom prst="ellipse">
              <a:avLst/>
            </a:prstGeom>
            <a:solidFill>
              <a:schemeClr val="bg1"/>
            </a:solidFill>
            <a:ln w="889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xmlns="" id="{F383F557-D0C0-4E2B-B67B-5A135D238882}"/>
                </a:ext>
              </a:extLst>
            </p:cNvPr>
            <p:cNvSpPr txBox="1"/>
            <p:nvPr/>
          </p:nvSpPr>
          <p:spPr>
            <a:xfrm>
              <a:off x="3792780" y="2741327"/>
              <a:ext cx="1558440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it-IT" sz="3600" b="1" dirty="0" err="1">
                  <a:latin typeface="Lato Regular"/>
                </a:rPr>
                <a:t>ADnet</a:t>
              </a:r>
              <a:endParaRPr lang="it-IT" sz="3600" b="1" dirty="0">
                <a:latin typeface="Lato Regular"/>
              </a:endParaRPr>
            </a:p>
          </p:txBody>
        </p:sp>
      </p:grpSp>
      <p:sp>
        <p:nvSpPr>
          <p:cNvPr id="3" name="Rectangle 2"/>
          <p:cNvSpPr/>
          <p:nvPr/>
        </p:nvSpPr>
        <p:spPr>
          <a:xfrm>
            <a:off x="90116" y="5877272"/>
            <a:ext cx="583264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Lato regular"/>
                <a:cs typeface="Lato regular"/>
              </a:rPr>
              <a:t>https://</a:t>
            </a:r>
            <a:r>
              <a:rPr lang="en-US" sz="1200" dirty="0" err="1">
                <a:latin typeface="Lato regular"/>
                <a:cs typeface="Lato regular"/>
              </a:rPr>
              <a:t>www.youtube.com</a:t>
            </a:r>
            <a:r>
              <a:rPr lang="en-US" sz="1200" dirty="0">
                <a:latin typeface="Lato regular"/>
                <a:cs typeface="Lato regular"/>
              </a:rPr>
              <a:t>/</a:t>
            </a:r>
            <a:r>
              <a:rPr lang="en-US" sz="1200" dirty="0" err="1">
                <a:latin typeface="Lato regular"/>
                <a:cs typeface="Lato regular"/>
              </a:rPr>
              <a:t>watch?v</a:t>
            </a:r>
            <a:r>
              <a:rPr lang="en-US" sz="1200" dirty="0">
                <a:latin typeface="Lato regular"/>
                <a:cs typeface="Lato regular"/>
              </a:rPr>
              <a:t>=vmEf35Xf-yo&amp;t=1s</a:t>
            </a:r>
          </a:p>
        </p:txBody>
      </p:sp>
    </p:spTree>
    <p:extLst>
      <p:ext uri="{BB962C8B-B14F-4D97-AF65-F5344CB8AC3E}">
        <p14:creationId xmlns:p14="http://schemas.microsoft.com/office/powerpoint/2010/main" val="422632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5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4848" y="-90264"/>
            <a:ext cx="8229600" cy="1143000"/>
          </a:xfrm>
        </p:spPr>
        <p:txBody>
          <a:bodyPr>
            <a:normAutofit/>
          </a:bodyPr>
          <a:lstStyle/>
          <a:p>
            <a:pPr algn="r"/>
            <a:r>
              <a:rPr lang="it-IT" sz="3600" b="1" dirty="0" err="1">
                <a:solidFill>
                  <a:schemeClr val="tx1"/>
                </a:solidFill>
                <a:latin typeface="Lato Regular"/>
              </a:rPr>
              <a:t>ADnet</a:t>
            </a:r>
            <a:endParaRPr lang="it-IT" sz="3600" b="1" dirty="0">
              <a:solidFill>
                <a:schemeClr val="tx1"/>
              </a:solidFill>
              <a:latin typeface="Lato Regular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B170DADB-4683-4EEE-9D12-0B42559E925C}"/>
              </a:ext>
            </a:extLst>
          </p:cNvPr>
          <p:cNvGrpSpPr/>
          <p:nvPr/>
        </p:nvGrpSpPr>
        <p:grpSpPr>
          <a:xfrm>
            <a:off x="0" y="2204864"/>
            <a:ext cx="9141843" cy="2520280"/>
            <a:chOff x="0" y="2492896"/>
            <a:chExt cx="9141843" cy="2520280"/>
          </a:xfrm>
        </p:grpSpPr>
        <p:sp>
          <p:nvSpPr>
            <p:cNvPr id="9" name="Pentagon 5">
              <a:extLst>
                <a:ext uri="{FF2B5EF4-FFF2-40B4-BE49-F238E27FC236}">
                  <a16:creationId xmlns:a16="http://schemas.microsoft.com/office/drawing/2014/main" xmlns="" id="{829A177E-93B7-4E68-9ADD-B71DDDE15D05}"/>
                </a:ext>
              </a:extLst>
            </p:cNvPr>
            <p:cNvSpPr/>
            <p:nvPr/>
          </p:nvSpPr>
          <p:spPr>
            <a:xfrm>
              <a:off x="0" y="2492896"/>
              <a:ext cx="9141843" cy="2520000"/>
            </a:xfrm>
            <a:prstGeom prst="homePlate">
              <a:avLst>
                <a:gd name="adj" fmla="val 0"/>
              </a:avLst>
            </a:prstGeom>
            <a:solidFill>
              <a:srgbClr val="7D9B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>
                <a:solidFill>
                  <a:schemeClr val="bg1"/>
                </a:solidFill>
              </a:endParaRPr>
            </a:p>
          </p:txBody>
        </p:sp>
        <p:sp>
          <p:nvSpPr>
            <p:cNvPr id="10" name="Pentagon 6">
              <a:extLst>
                <a:ext uri="{FF2B5EF4-FFF2-40B4-BE49-F238E27FC236}">
                  <a16:creationId xmlns:a16="http://schemas.microsoft.com/office/drawing/2014/main" xmlns="" id="{F348212B-F75C-4E2B-9832-9B1D2816401F}"/>
                </a:ext>
              </a:extLst>
            </p:cNvPr>
            <p:cNvSpPr/>
            <p:nvPr/>
          </p:nvSpPr>
          <p:spPr>
            <a:xfrm>
              <a:off x="0" y="2492896"/>
              <a:ext cx="6444208" cy="2520000"/>
            </a:xfrm>
            <a:prstGeom prst="homePlate">
              <a:avLst>
                <a:gd name="adj" fmla="val 26074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>
                <a:solidFill>
                  <a:schemeClr val="bg1"/>
                </a:solidFill>
              </a:endParaRPr>
            </a:p>
          </p:txBody>
        </p:sp>
        <p:sp>
          <p:nvSpPr>
            <p:cNvPr id="12" name="Pentagon 8">
              <a:extLst>
                <a:ext uri="{FF2B5EF4-FFF2-40B4-BE49-F238E27FC236}">
                  <a16:creationId xmlns:a16="http://schemas.microsoft.com/office/drawing/2014/main" xmlns="" id="{132663C3-0EC3-48D6-9E1A-BDB85074FA7B}"/>
                </a:ext>
              </a:extLst>
            </p:cNvPr>
            <p:cNvSpPr/>
            <p:nvPr/>
          </p:nvSpPr>
          <p:spPr>
            <a:xfrm>
              <a:off x="1" y="2492896"/>
              <a:ext cx="3506923" cy="2520000"/>
            </a:xfrm>
            <a:prstGeom prst="homePlate">
              <a:avLst>
                <a:gd name="adj" fmla="val 2607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>
                <a:solidFill>
                  <a:schemeClr val="bg1"/>
                </a:solidFill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xmlns="" id="{8952FAC6-423A-46FF-9579-5EF5401C37AA}"/>
                </a:ext>
              </a:extLst>
            </p:cNvPr>
            <p:cNvSpPr/>
            <p:nvPr/>
          </p:nvSpPr>
          <p:spPr>
            <a:xfrm>
              <a:off x="0" y="2492896"/>
              <a:ext cx="9138597" cy="530819"/>
            </a:xfrm>
            <a:prstGeom prst="rect">
              <a:avLst/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>
                <a:solidFill>
                  <a:schemeClr val="bg1"/>
                </a:solidFill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xmlns="" id="{6B016446-2572-4A63-8A6A-1A59DA7E3F23}"/>
                </a:ext>
              </a:extLst>
            </p:cNvPr>
            <p:cNvSpPr/>
            <p:nvPr/>
          </p:nvSpPr>
          <p:spPr>
            <a:xfrm>
              <a:off x="0" y="4482357"/>
              <a:ext cx="9138597" cy="530819"/>
            </a:xfrm>
            <a:prstGeom prst="rect">
              <a:avLst/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>
                <a:solidFill>
                  <a:schemeClr val="bg1"/>
                </a:solidFill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xmlns="" id="{B901C8A0-39AB-4916-9347-186029284E57}"/>
                </a:ext>
              </a:extLst>
            </p:cNvPr>
            <p:cNvSpPr txBox="1"/>
            <p:nvPr/>
          </p:nvSpPr>
          <p:spPr>
            <a:xfrm>
              <a:off x="21431" y="3248690"/>
              <a:ext cx="2894385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400" b="1" dirty="0">
                  <a:solidFill>
                    <a:schemeClr val="bg1"/>
                  </a:solidFill>
                  <a:latin typeface="Lato Regular"/>
                </a:rPr>
                <a:t>Uniformare i criteri diagnostici utilizzati per i pazienti Alzheimer presenti sul territorio regionale 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xmlns="" id="{33BFDE07-5D40-465E-81DC-0022D97572D3}"/>
                </a:ext>
              </a:extLst>
            </p:cNvPr>
            <p:cNvSpPr txBox="1"/>
            <p:nvPr/>
          </p:nvSpPr>
          <p:spPr>
            <a:xfrm>
              <a:off x="569347" y="2524307"/>
              <a:ext cx="179855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200" b="1" dirty="0">
                  <a:solidFill>
                    <a:schemeClr val="bg1"/>
                  </a:solidFill>
                  <a:latin typeface="Lato Regular"/>
                  <a:cs typeface="Arial" pitchFamily="34" charset="0"/>
                </a:rPr>
                <a:t>OBIETTIVO</a:t>
              </a:r>
              <a:endParaRPr lang="ko-KR" altLang="en-US" sz="2200" b="1" dirty="0">
                <a:solidFill>
                  <a:schemeClr val="bg1"/>
                </a:solidFill>
                <a:latin typeface="Lato Regular"/>
                <a:cs typeface="Arial" pitchFamily="34" charset="0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xmlns="" id="{BEF62029-F62F-4911-B661-ADE6343EE660}"/>
                </a:ext>
              </a:extLst>
            </p:cNvPr>
            <p:cNvSpPr txBox="1"/>
            <p:nvPr/>
          </p:nvSpPr>
          <p:spPr>
            <a:xfrm>
              <a:off x="3506924" y="3248690"/>
              <a:ext cx="2829817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400" b="1" dirty="0">
                  <a:latin typeface="Lato Regular"/>
                </a:rPr>
                <a:t>Metodiche classiche affiancate a tecniche </a:t>
              </a:r>
              <a:r>
                <a:rPr lang="it-IT" sz="1400" b="1" dirty="0" smtClean="0">
                  <a:latin typeface="Lato Regular"/>
                </a:rPr>
                <a:t>innovative: </a:t>
              </a:r>
              <a:r>
                <a:rPr lang="it-IT" sz="1400" b="1" dirty="0" err="1" smtClean="0">
                  <a:latin typeface="Lato Regular"/>
                </a:rPr>
                <a:t>tablet</a:t>
              </a:r>
              <a:r>
                <a:rPr lang="it-IT" sz="1400" b="1" dirty="0" smtClean="0">
                  <a:latin typeface="Lato Regular"/>
                </a:rPr>
                <a:t> </a:t>
              </a:r>
              <a:r>
                <a:rPr lang="it-IT" sz="1400" b="1" dirty="0" err="1" smtClean="0">
                  <a:latin typeface="Lato Regular"/>
                </a:rPr>
                <a:t>gaming</a:t>
              </a:r>
              <a:r>
                <a:rPr lang="it-IT" sz="1400" b="1" dirty="0" smtClean="0">
                  <a:latin typeface="Lato Regular"/>
                </a:rPr>
                <a:t> e di </a:t>
              </a:r>
              <a:r>
                <a:rPr lang="it-IT" sz="1400" b="1" dirty="0">
                  <a:latin typeface="Lato Regular"/>
                </a:rPr>
                <a:t>realtà virtuale </a:t>
              </a:r>
              <a:r>
                <a:rPr lang="it-IT" sz="1400" b="1" dirty="0" err="1" smtClean="0">
                  <a:latin typeface="Lato Regular"/>
                </a:rPr>
                <a:t>immersiva</a:t>
              </a:r>
              <a:r>
                <a:rPr lang="it-IT" sz="1400" b="1" dirty="0" smtClean="0">
                  <a:latin typeface="Lato Regular"/>
                </a:rPr>
                <a:t> </a:t>
              </a:r>
              <a:r>
                <a:rPr lang="it-IT" sz="1400" b="1" dirty="0">
                  <a:latin typeface="Lato Regular"/>
                </a:rPr>
                <a:t>(IVR</a:t>
              </a:r>
              <a:r>
                <a:rPr lang="it-IT" sz="1400" b="1" dirty="0" smtClean="0">
                  <a:latin typeface="Lato Regular"/>
                </a:rPr>
                <a:t>)</a:t>
              </a:r>
              <a:endParaRPr lang="it-IT" sz="1400" b="1" dirty="0">
                <a:latin typeface="Lato Regular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xmlns="" id="{BA09C549-2988-4801-96D4-8D78CF4E7A1F}"/>
                </a:ext>
              </a:extLst>
            </p:cNvPr>
            <p:cNvSpPr txBox="1"/>
            <p:nvPr/>
          </p:nvSpPr>
          <p:spPr>
            <a:xfrm>
              <a:off x="3670022" y="2524307"/>
              <a:ext cx="179855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200" b="1" dirty="0">
                  <a:latin typeface="Lato Regular"/>
                  <a:cs typeface="Arial" pitchFamily="34" charset="0"/>
                </a:rPr>
                <a:t>METODO</a:t>
              </a:r>
              <a:endParaRPr lang="ko-KR" altLang="en-US" sz="2200" b="1" dirty="0">
                <a:latin typeface="Lato Regular"/>
                <a:cs typeface="Arial" pitchFamily="34" charset="0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xmlns="" id="{C514DD4D-28B4-4D59-BEC7-152FA8E02202}"/>
                </a:ext>
              </a:extLst>
            </p:cNvPr>
            <p:cNvSpPr txBox="1"/>
            <p:nvPr/>
          </p:nvSpPr>
          <p:spPr>
            <a:xfrm>
              <a:off x="6588224" y="3140968"/>
              <a:ext cx="2448272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400" b="1" dirty="0">
                  <a:solidFill>
                    <a:schemeClr val="bg1"/>
                  </a:solidFill>
                  <a:latin typeface="Lato Regular"/>
                </a:rPr>
                <a:t>Creazione di un DATABASE REGIONALE ai fini diagnostici, epidemiologici e di monitoraggio delle terapie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xmlns="" id="{866AD529-CB3D-48BE-B7EF-ABD8BC27B0A5}"/>
                </a:ext>
              </a:extLst>
            </p:cNvPr>
            <p:cNvSpPr txBox="1"/>
            <p:nvPr/>
          </p:nvSpPr>
          <p:spPr>
            <a:xfrm>
              <a:off x="6928356" y="2531962"/>
              <a:ext cx="179855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altLang="ko-KR" sz="2200" b="1" dirty="0">
                  <a:solidFill>
                    <a:schemeClr val="bg1"/>
                  </a:solidFill>
                  <a:latin typeface="Lato Regular"/>
                  <a:cs typeface="Arial" pitchFamily="34" charset="0"/>
                </a:rPr>
                <a:t>R</a:t>
              </a:r>
              <a:r>
                <a:rPr lang="en-US" altLang="ko-KR" sz="2200" b="1" dirty="0">
                  <a:solidFill>
                    <a:schemeClr val="bg1"/>
                  </a:solidFill>
                  <a:latin typeface="Lato Regular"/>
                  <a:cs typeface="Arial" pitchFamily="34" charset="0"/>
                </a:rPr>
                <a:t>ISULTATO</a:t>
              </a:r>
              <a:endParaRPr lang="ko-KR" altLang="en-US" sz="2200" b="1" dirty="0">
                <a:solidFill>
                  <a:schemeClr val="bg1"/>
                </a:solidFill>
                <a:latin typeface="Lato Regular"/>
                <a:cs typeface="Arial" pitchFamily="34" charset="0"/>
              </a:endParaRPr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0B16F781-B6DC-4D9A-B491-F4E07EDBFDD6}"/>
              </a:ext>
            </a:extLst>
          </p:cNvPr>
          <p:cNvSpPr txBox="1"/>
          <p:nvPr/>
        </p:nvSpPr>
        <p:spPr>
          <a:xfrm>
            <a:off x="634980" y="1340768"/>
            <a:ext cx="80648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7D9B57"/>
                </a:solidFill>
                <a:latin typeface="Lato Regular"/>
              </a:rPr>
              <a:t>ALTA QUALITÀ NELLA GESTIONE DEL PAZIENTE CON </a:t>
            </a:r>
          </a:p>
          <a:p>
            <a:pPr algn="ctr"/>
            <a:r>
              <a:rPr lang="en-US" sz="2000" b="1" dirty="0">
                <a:solidFill>
                  <a:srgbClr val="7D9B57"/>
                </a:solidFill>
                <a:latin typeface="Lato Regular"/>
              </a:rPr>
              <a:t>MALATTIA DI ALZHEIMER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xmlns="" id="{EDD460B2-9527-4524-8792-FB9CE9659B4A}"/>
              </a:ext>
            </a:extLst>
          </p:cNvPr>
          <p:cNvGrpSpPr/>
          <p:nvPr/>
        </p:nvGrpSpPr>
        <p:grpSpPr>
          <a:xfrm>
            <a:off x="467544" y="4927144"/>
            <a:ext cx="8676456" cy="1256362"/>
            <a:chOff x="0" y="4927144"/>
            <a:chExt cx="9144000" cy="1256362"/>
          </a:xfrm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xmlns="" id="{AF5E7157-EA00-4F78-B14F-8EC6CF8C80E3}"/>
                </a:ext>
              </a:extLst>
            </p:cNvPr>
            <p:cNvSpPr/>
            <p:nvPr/>
          </p:nvSpPr>
          <p:spPr>
            <a:xfrm>
              <a:off x="0" y="4927144"/>
              <a:ext cx="9144000" cy="1256362"/>
            </a:xfrm>
            <a:prstGeom prst="rect">
              <a:avLst/>
            </a:prstGeom>
            <a:gradFill>
              <a:gsLst>
                <a:gs pos="26000">
                  <a:srgbClr val="FFFFFF"/>
                </a:gs>
                <a:gs pos="0">
                  <a:schemeClr val="bg1"/>
                </a:gs>
                <a:gs pos="62000">
                  <a:schemeClr val="accent4">
                    <a:lumMod val="75000"/>
                  </a:schemeClr>
                </a:gs>
                <a:gs pos="100000">
                  <a:srgbClr val="C00000">
                    <a:alpha val="80000"/>
                  </a:srgb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xmlns="" id="{EFE7491C-3012-4790-9A66-F7C8F5E2FAAB}"/>
                </a:ext>
              </a:extLst>
            </p:cNvPr>
            <p:cNvSpPr txBox="1"/>
            <p:nvPr/>
          </p:nvSpPr>
          <p:spPr>
            <a:xfrm>
              <a:off x="2195736" y="5118283"/>
              <a:ext cx="678468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it-IT" sz="1600" b="1" dirty="0">
                  <a:latin typeface="Lato Regular"/>
                </a:rPr>
                <a:t>Interfaccia con le varie strutture sanitarie del territorio di competenza per la disseminazione delle informazioni relative allo studio e organizzazione di giornate di prevenzione.</a:t>
              </a:r>
            </a:p>
          </p:txBody>
        </p:sp>
        <p:sp>
          <p:nvSpPr>
            <p:cNvPr id="52" name="자유형: 도형 44">
              <a:extLst>
                <a:ext uri="{FF2B5EF4-FFF2-40B4-BE49-F238E27FC236}">
                  <a16:creationId xmlns:a16="http://schemas.microsoft.com/office/drawing/2014/main" xmlns="" id="{FD3F8CC1-32F4-4FEC-9E5F-3024A636F02C}"/>
                </a:ext>
              </a:extLst>
            </p:cNvPr>
            <p:cNvSpPr/>
            <p:nvPr/>
          </p:nvSpPr>
          <p:spPr>
            <a:xfrm>
              <a:off x="21431" y="5027119"/>
              <a:ext cx="2174306" cy="1056440"/>
            </a:xfrm>
            <a:custGeom>
              <a:avLst/>
              <a:gdLst>
                <a:gd name="connsiteX0" fmla="*/ 341309 w 5296915"/>
                <a:gd name="connsiteY0" fmla="*/ 0 h 2152509"/>
                <a:gd name="connsiteX1" fmla="*/ 2562917 w 5296915"/>
                <a:gd name="connsiteY1" fmla="*/ 0 h 2152509"/>
                <a:gd name="connsiteX2" fmla="*/ 2733998 w 5296915"/>
                <a:gd name="connsiteY2" fmla="*/ 0 h 2152509"/>
                <a:gd name="connsiteX3" fmla="*/ 4955607 w 5296915"/>
                <a:gd name="connsiteY3" fmla="*/ 0 h 2152509"/>
                <a:gd name="connsiteX4" fmla="*/ 5296915 w 5296915"/>
                <a:gd name="connsiteY4" fmla="*/ 358759 h 2152509"/>
                <a:gd name="connsiteX5" fmla="*/ 5296915 w 5296915"/>
                <a:gd name="connsiteY5" fmla="*/ 1793750 h 2152509"/>
                <a:gd name="connsiteX6" fmla="*/ 4955607 w 5296915"/>
                <a:gd name="connsiteY6" fmla="*/ 2152509 h 2152509"/>
                <a:gd name="connsiteX7" fmla="*/ 2733998 w 5296915"/>
                <a:gd name="connsiteY7" fmla="*/ 2152509 h 2152509"/>
                <a:gd name="connsiteX8" fmla="*/ 2562917 w 5296915"/>
                <a:gd name="connsiteY8" fmla="*/ 2152509 h 2152509"/>
                <a:gd name="connsiteX9" fmla="*/ 341309 w 5296915"/>
                <a:gd name="connsiteY9" fmla="*/ 2152509 h 2152509"/>
                <a:gd name="connsiteX10" fmla="*/ 0 w 5296915"/>
                <a:gd name="connsiteY10" fmla="*/ 1793750 h 2152509"/>
                <a:gd name="connsiteX11" fmla="*/ 0 w 5296915"/>
                <a:gd name="connsiteY11" fmla="*/ 1224655 h 2152509"/>
                <a:gd name="connsiteX12" fmla="*/ 511788 w 5296915"/>
                <a:gd name="connsiteY12" fmla="*/ 1224655 h 2152509"/>
                <a:gd name="connsiteX13" fmla="*/ 511788 w 5296915"/>
                <a:gd name="connsiteY13" fmla="*/ 1373055 h 2152509"/>
                <a:gd name="connsiteX14" fmla="*/ 813296 w 5296915"/>
                <a:gd name="connsiteY14" fmla="*/ 1076255 h 2152509"/>
                <a:gd name="connsiteX15" fmla="*/ 511788 w 5296915"/>
                <a:gd name="connsiteY15" fmla="*/ 779454 h 2152509"/>
                <a:gd name="connsiteX16" fmla="*/ 511788 w 5296915"/>
                <a:gd name="connsiteY16" fmla="*/ 927854 h 2152509"/>
                <a:gd name="connsiteX17" fmla="*/ 0 w 5296915"/>
                <a:gd name="connsiteY17" fmla="*/ 927854 h 2152509"/>
                <a:gd name="connsiteX18" fmla="*/ 0 w 5296915"/>
                <a:gd name="connsiteY18" fmla="*/ 358759 h 2152509"/>
                <a:gd name="connsiteX19" fmla="*/ 341309 w 5296915"/>
                <a:gd name="connsiteY19" fmla="*/ 0 h 2152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296915" h="2152509">
                  <a:moveTo>
                    <a:pt x="341309" y="0"/>
                  </a:moveTo>
                  <a:lnTo>
                    <a:pt x="2562917" y="0"/>
                  </a:lnTo>
                  <a:lnTo>
                    <a:pt x="2733998" y="0"/>
                  </a:lnTo>
                  <a:lnTo>
                    <a:pt x="4955607" y="0"/>
                  </a:lnTo>
                  <a:cubicBezTo>
                    <a:pt x="5144106" y="0"/>
                    <a:pt x="5296915" y="160622"/>
                    <a:pt x="5296915" y="358759"/>
                  </a:cubicBezTo>
                  <a:lnTo>
                    <a:pt x="5296915" y="1793750"/>
                  </a:lnTo>
                  <a:cubicBezTo>
                    <a:pt x="5296915" y="1991887"/>
                    <a:pt x="5144106" y="2152509"/>
                    <a:pt x="4955607" y="2152509"/>
                  </a:cubicBezTo>
                  <a:lnTo>
                    <a:pt x="2733998" y="2152509"/>
                  </a:lnTo>
                  <a:lnTo>
                    <a:pt x="2562917" y="2152509"/>
                  </a:lnTo>
                  <a:lnTo>
                    <a:pt x="341309" y="2152509"/>
                  </a:lnTo>
                  <a:cubicBezTo>
                    <a:pt x="152809" y="2152509"/>
                    <a:pt x="0" y="1991887"/>
                    <a:pt x="0" y="1793750"/>
                  </a:cubicBezTo>
                  <a:lnTo>
                    <a:pt x="0" y="1224655"/>
                  </a:lnTo>
                  <a:lnTo>
                    <a:pt x="511788" y="1224655"/>
                  </a:lnTo>
                  <a:lnTo>
                    <a:pt x="511788" y="1373055"/>
                  </a:lnTo>
                  <a:lnTo>
                    <a:pt x="813296" y="1076255"/>
                  </a:lnTo>
                  <a:lnTo>
                    <a:pt x="511788" y="779454"/>
                  </a:lnTo>
                  <a:lnTo>
                    <a:pt x="511788" y="927854"/>
                  </a:lnTo>
                  <a:lnTo>
                    <a:pt x="0" y="927854"/>
                  </a:lnTo>
                  <a:lnTo>
                    <a:pt x="0" y="358759"/>
                  </a:lnTo>
                  <a:cubicBezTo>
                    <a:pt x="0" y="160622"/>
                    <a:pt x="152809" y="0"/>
                    <a:pt x="341309" y="0"/>
                  </a:cubicBezTo>
                  <a:close/>
                </a:path>
              </a:pathLst>
            </a:custGeom>
            <a:solidFill>
              <a:srgbClr val="7D9B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xmlns="" id="{B5FC312C-7C47-4DCA-A822-CDA000D9350E}"/>
                </a:ext>
              </a:extLst>
            </p:cNvPr>
            <p:cNvSpPr txBox="1"/>
            <p:nvPr/>
          </p:nvSpPr>
          <p:spPr>
            <a:xfrm>
              <a:off x="374848" y="5334895"/>
              <a:ext cx="179855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400" b="1" dirty="0">
                  <a:solidFill>
                    <a:schemeClr val="bg1"/>
                  </a:solidFill>
                  <a:latin typeface="Lato Regular"/>
                  <a:cs typeface="Arial" pitchFamily="34" charset="0"/>
                </a:rPr>
                <a:t>COMUNI</a:t>
              </a:r>
              <a:endParaRPr lang="ko-KR" altLang="en-US" sz="2400" b="1" dirty="0">
                <a:solidFill>
                  <a:schemeClr val="bg1"/>
                </a:solidFill>
                <a:latin typeface="Lato Regular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32532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4848" y="-90264"/>
            <a:ext cx="8229600" cy="1143000"/>
          </a:xfrm>
        </p:spPr>
        <p:txBody>
          <a:bodyPr>
            <a:normAutofit/>
          </a:bodyPr>
          <a:lstStyle/>
          <a:p>
            <a:pPr algn="r"/>
            <a:r>
              <a:rPr lang="it-IT" sz="3600" b="1" dirty="0" err="1">
                <a:solidFill>
                  <a:schemeClr val="tx1"/>
                </a:solidFill>
                <a:latin typeface="Lato Regular"/>
              </a:rPr>
              <a:t>ADnet</a:t>
            </a:r>
            <a:endParaRPr lang="it-IT" sz="3600" b="1" dirty="0">
              <a:solidFill>
                <a:schemeClr val="tx1"/>
              </a:solidFill>
              <a:latin typeface="Lato Regular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>
                <a:latin typeface="Lato Regular"/>
              </a:rPr>
              <a:t>8</a:t>
            </a:fld>
            <a:endParaRPr lang="it-IT" dirty="0">
              <a:latin typeface="Lato Regular"/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xmlns="" id="{18A6FED3-185A-48EE-A4B6-B3B6B7D4706A}"/>
              </a:ext>
            </a:extLst>
          </p:cNvPr>
          <p:cNvGrpSpPr/>
          <p:nvPr/>
        </p:nvGrpSpPr>
        <p:grpSpPr>
          <a:xfrm>
            <a:off x="385286" y="1299572"/>
            <a:ext cx="8618557" cy="5422538"/>
            <a:chOff x="385286" y="1299572"/>
            <a:chExt cx="8618557" cy="5422538"/>
          </a:xfrm>
        </p:grpSpPr>
        <p:pic>
          <p:nvPicPr>
            <p:cNvPr id="5" name="Immagine 4">
              <a:extLst>
                <a:ext uri="{FF2B5EF4-FFF2-40B4-BE49-F238E27FC236}">
                  <a16:creationId xmlns:a16="http://schemas.microsoft.com/office/drawing/2014/main" xmlns="" id="{EA2CF21B-2473-47DD-8448-E2C8B4975DB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58861" y="6146046"/>
              <a:ext cx="944982" cy="576064"/>
            </a:xfrm>
            <a:prstGeom prst="rect">
              <a:avLst/>
            </a:prstGeom>
          </p:spPr>
        </p:pic>
        <p:pic>
          <p:nvPicPr>
            <p:cNvPr id="6" name="Picture 5" descr="dementia.jpg">
              <a:extLst>
                <a:ext uri="{FF2B5EF4-FFF2-40B4-BE49-F238E27FC236}">
                  <a16:creationId xmlns:a16="http://schemas.microsoft.com/office/drawing/2014/main" xmlns="" id="{67A49A71-0912-4E26-B150-CFC3E175E73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097" r="20461"/>
            <a:stretch/>
          </p:blipFill>
          <p:spPr>
            <a:xfrm>
              <a:off x="390310" y="4784114"/>
              <a:ext cx="1453068" cy="1374371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7" name="Picture 6" descr="maxresdefault.jpg">
              <a:extLst>
                <a:ext uri="{FF2B5EF4-FFF2-40B4-BE49-F238E27FC236}">
                  <a16:creationId xmlns:a16="http://schemas.microsoft.com/office/drawing/2014/main" xmlns="" id="{65352181-3400-4E61-84B7-D2622D72E1F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03266" y="4777295"/>
              <a:ext cx="2455448" cy="138119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0" name="Picture 9" descr="A person wearing virtual reality goggles&#10;&#10;Description automatically generated with medium confidence">
              <a:extLst>
                <a:ext uri="{FF2B5EF4-FFF2-40B4-BE49-F238E27FC236}">
                  <a16:creationId xmlns:a16="http://schemas.microsoft.com/office/drawing/2014/main" xmlns="" id="{ED923083-FB72-48A1-93CA-E4B20695F4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562" r="3768" b="36154"/>
            <a:stretch/>
          </p:blipFill>
          <p:spPr>
            <a:xfrm>
              <a:off x="1992160" y="2824428"/>
              <a:ext cx="2441325" cy="1833187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xmlns="" id="{F366E4FF-94C7-4D95-8C9B-068BA2ADC1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048" r="8387"/>
            <a:stretch/>
          </p:blipFill>
          <p:spPr>
            <a:xfrm>
              <a:off x="385286" y="1310382"/>
              <a:ext cx="1453067" cy="1374371"/>
            </a:xfrm>
            <a:prstGeom prst="rect">
              <a:avLst/>
            </a:prstGeom>
          </p:spPr>
        </p:pic>
        <p:pic>
          <p:nvPicPr>
            <p:cNvPr id="14" name="Picture 13" descr="A picture containing person, indoor, person, staring&#10;&#10;Description automatically generated">
              <a:extLst>
                <a:ext uri="{FF2B5EF4-FFF2-40B4-BE49-F238E27FC236}">
                  <a16:creationId xmlns:a16="http://schemas.microsoft.com/office/drawing/2014/main" xmlns="" id="{AF26C3EB-3FCD-4A2D-90CC-DED44D89AA7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262" r="11654"/>
            <a:stretch/>
          </p:blipFill>
          <p:spPr>
            <a:xfrm>
              <a:off x="1996376" y="1299572"/>
              <a:ext cx="1599850" cy="1387547"/>
            </a:xfrm>
            <a:prstGeom prst="rect">
              <a:avLst/>
            </a:prstGeom>
          </p:spPr>
        </p:pic>
        <p:pic>
          <p:nvPicPr>
            <p:cNvPr id="16" name="Picture 15" descr="A person wearing a hat and holding the hands up&#10;&#10;Description automatically generated with low confidence">
              <a:extLst>
                <a:ext uri="{FF2B5EF4-FFF2-40B4-BE49-F238E27FC236}">
                  <a16:creationId xmlns:a16="http://schemas.microsoft.com/office/drawing/2014/main" xmlns="" id="{373B3059-FA6E-4EE4-8436-7006BB416C1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974" r="20290" b="27287"/>
            <a:stretch/>
          </p:blipFill>
          <p:spPr>
            <a:xfrm>
              <a:off x="1992159" y="4784114"/>
              <a:ext cx="2441326" cy="1381190"/>
            </a:xfrm>
            <a:prstGeom prst="rect">
              <a:avLst/>
            </a:prstGeom>
          </p:spPr>
        </p:pic>
        <p:pic>
          <p:nvPicPr>
            <p:cNvPr id="18" name="Picture 17" descr="A person wearing a hat&#10;&#10;Description automatically generated with medium confidence">
              <a:extLst>
                <a:ext uri="{FF2B5EF4-FFF2-40B4-BE49-F238E27FC236}">
                  <a16:creationId xmlns:a16="http://schemas.microsoft.com/office/drawing/2014/main" xmlns="" id="{885339A4-7834-47E3-8476-EACEE7C958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451" t="3582" r="9312"/>
            <a:stretch/>
          </p:blipFill>
          <p:spPr>
            <a:xfrm>
              <a:off x="4582266" y="4784114"/>
              <a:ext cx="1572219" cy="1381190"/>
            </a:xfrm>
            <a:prstGeom prst="rect">
              <a:avLst/>
            </a:prstGeom>
          </p:spPr>
        </p:pic>
        <p:pic>
          <p:nvPicPr>
            <p:cNvPr id="20" name="Picture 19" descr="A picture containing person&#10;&#10;Description automatically generated">
              <a:extLst>
                <a:ext uri="{FF2B5EF4-FFF2-40B4-BE49-F238E27FC236}">
                  <a16:creationId xmlns:a16="http://schemas.microsoft.com/office/drawing/2014/main" xmlns="" id="{5B58726E-95A9-453D-8A7D-69AC731990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164" r="35365"/>
            <a:stretch/>
          </p:blipFill>
          <p:spPr>
            <a:xfrm>
              <a:off x="390310" y="2827344"/>
              <a:ext cx="1453068" cy="1833187"/>
            </a:xfrm>
            <a:prstGeom prst="rect">
              <a:avLst/>
            </a:prstGeom>
          </p:spPr>
        </p:pic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681EDBF7-EF91-422C-AF87-206185798FBE}"/>
              </a:ext>
            </a:extLst>
          </p:cNvPr>
          <p:cNvSpPr txBox="1"/>
          <p:nvPr/>
        </p:nvSpPr>
        <p:spPr>
          <a:xfrm>
            <a:off x="839951" y="6343653"/>
            <a:ext cx="731654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Lato Regular"/>
              </a:rPr>
              <a:t>From: </a:t>
            </a:r>
          </a:p>
          <a:p>
            <a:r>
              <a:rPr lang="en-US" sz="900" dirty="0">
                <a:latin typeface="Lato Regular"/>
                <a:hlinkClick r:id="rId12"/>
              </a:rPr>
              <a:t>https://tenplay.com.au/news/national/september/virtual-reality-bringing-hope-to-dementia-patients</a:t>
            </a:r>
            <a:endParaRPr lang="en-US" sz="900" dirty="0">
              <a:latin typeface="Lato Regular"/>
            </a:endParaRPr>
          </a:p>
          <a:p>
            <a:r>
              <a:rPr lang="en-US" sz="900" dirty="0">
                <a:latin typeface="Lato Regular"/>
                <a:hlinkClick r:id="rId13"/>
              </a:rPr>
              <a:t>https://alzheimersnewstoday.com/2017/03/06/tackling-dementia-with-virtual-reality/</a:t>
            </a:r>
            <a:endParaRPr lang="en-US" sz="900" dirty="0">
              <a:latin typeface="Lato Regular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F4F39870-5FFD-4BD8-8220-5F11D1C6217B}"/>
              </a:ext>
            </a:extLst>
          </p:cNvPr>
          <p:cNvGrpSpPr/>
          <p:nvPr/>
        </p:nvGrpSpPr>
        <p:grpSpPr>
          <a:xfrm>
            <a:off x="4664492" y="1988310"/>
            <a:ext cx="4321825" cy="1901145"/>
            <a:chOff x="4635158" y="2421487"/>
            <a:chExt cx="4321825" cy="1901145"/>
          </a:xfrm>
        </p:grpSpPr>
        <p:sp>
          <p:nvSpPr>
            <p:cNvPr id="25" name="자유형: 도형 44">
              <a:extLst>
                <a:ext uri="{FF2B5EF4-FFF2-40B4-BE49-F238E27FC236}">
                  <a16:creationId xmlns:a16="http://schemas.microsoft.com/office/drawing/2014/main" xmlns="" id="{C365A3D7-1B1A-4AAF-B0BD-A286E7D36124}"/>
                </a:ext>
              </a:extLst>
            </p:cNvPr>
            <p:cNvSpPr/>
            <p:nvPr/>
          </p:nvSpPr>
          <p:spPr>
            <a:xfrm>
              <a:off x="4635158" y="2421487"/>
              <a:ext cx="4321825" cy="1901145"/>
            </a:xfrm>
            <a:custGeom>
              <a:avLst/>
              <a:gdLst>
                <a:gd name="connsiteX0" fmla="*/ 341309 w 5296915"/>
                <a:gd name="connsiteY0" fmla="*/ 0 h 2152509"/>
                <a:gd name="connsiteX1" fmla="*/ 2562917 w 5296915"/>
                <a:gd name="connsiteY1" fmla="*/ 0 h 2152509"/>
                <a:gd name="connsiteX2" fmla="*/ 2733998 w 5296915"/>
                <a:gd name="connsiteY2" fmla="*/ 0 h 2152509"/>
                <a:gd name="connsiteX3" fmla="*/ 4955607 w 5296915"/>
                <a:gd name="connsiteY3" fmla="*/ 0 h 2152509"/>
                <a:gd name="connsiteX4" fmla="*/ 5296915 w 5296915"/>
                <a:gd name="connsiteY4" fmla="*/ 358759 h 2152509"/>
                <a:gd name="connsiteX5" fmla="*/ 5296915 w 5296915"/>
                <a:gd name="connsiteY5" fmla="*/ 1793750 h 2152509"/>
                <a:gd name="connsiteX6" fmla="*/ 4955607 w 5296915"/>
                <a:gd name="connsiteY6" fmla="*/ 2152509 h 2152509"/>
                <a:gd name="connsiteX7" fmla="*/ 2733998 w 5296915"/>
                <a:gd name="connsiteY7" fmla="*/ 2152509 h 2152509"/>
                <a:gd name="connsiteX8" fmla="*/ 2562917 w 5296915"/>
                <a:gd name="connsiteY8" fmla="*/ 2152509 h 2152509"/>
                <a:gd name="connsiteX9" fmla="*/ 341309 w 5296915"/>
                <a:gd name="connsiteY9" fmla="*/ 2152509 h 2152509"/>
                <a:gd name="connsiteX10" fmla="*/ 0 w 5296915"/>
                <a:gd name="connsiteY10" fmla="*/ 1793750 h 2152509"/>
                <a:gd name="connsiteX11" fmla="*/ 0 w 5296915"/>
                <a:gd name="connsiteY11" fmla="*/ 1224655 h 2152509"/>
                <a:gd name="connsiteX12" fmla="*/ 511788 w 5296915"/>
                <a:gd name="connsiteY12" fmla="*/ 1224655 h 2152509"/>
                <a:gd name="connsiteX13" fmla="*/ 511788 w 5296915"/>
                <a:gd name="connsiteY13" fmla="*/ 1373055 h 2152509"/>
                <a:gd name="connsiteX14" fmla="*/ 813296 w 5296915"/>
                <a:gd name="connsiteY14" fmla="*/ 1076255 h 2152509"/>
                <a:gd name="connsiteX15" fmla="*/ 511788 w 5296915"/>
                <a:gd name="connsiteY15" fmla="*/ 779454 h 2152509"/>
                <a:gd name="connsiteX16" fmla="*/ 511788 w 5296915"/>
                <a:gd name="connsiteY16" fmla="*/ 927854 h 2152509"/>
                <a:gd name="connsiteX17" fmla="*/ 0 w 5296915"/>
                <a:gd name="connsiteY17" fmla="*/ 927854 h 2152509"/>
                <a:gd name="connsiteX18" fmla="*/ 0 w 5296915"/>
                <a:gd name="connsiteY18" fmla="*/ 358759 h 2152509"/>
                <a:gd name="connsiteX19" fmla="*/ 341309 w 5296915"/>
                <a:gd name="connsiteY19" fmla="*/ 0 h 2152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296915" h="2152509">
                  <a:moveTo>
                    <a:pt x="341309" y="0"/>
                  </a:moveTo>
                  <a:lnTo>
                    <a:pt x="2562917" y="0"/>
                  </a:lnTo>
                  <a:lnTo>
                    <a:pt x="2733998" y="0"/>
                  </a:lnTo>
                  <a:lnTo>
                    <a:pt x="4955607" y="0"/>
                  </a:lnTo>
                  <a:cubicBezTo>
                    <a:pt x="5144106" y="0"/>
                    <a:pt x="5296915" y="160622"/>
                    <a:pt x="5296915" y="358759"/>
                  </a:cubicBezTo>
                  <a:lnTo>
                    <a:pt x="5296915" y="1793750"/>
                  </a:lnTo>
                  <a:cubicBezTo>
                    <a:pt x="5296915" y="1991887"/>
                    <a:pt x="5144106" y="2152509"/>
                    <a:pt x="4955607" y="2152509"/>
                  </a:cubicBezTo>
                  <a:lnTo>
                    <a:pt x="2733998" y="2152509"/>
                  </a:lnTo>
                  <a:lnTo>
                    <a:pt x="2562917" y="2152509"/>
                  </a:lnTo>
                  <a:lnTo>
                    <a:pt x="341309" y="2152509"/>
                  </a:lnTo>
                  <a:cubicBezTo>
                    <a:pt x="152809" y="2152509"/>
                    <a:pt x="0" y="1991887"/>
                    <a:pt x="0" y="1793750"/>
                  </a:cubicBezTo>
                  <a:lnTo>
                    <a:pt x="0" y="1224655"/>
                  </a:lnTo>
                  <a:lnTo>
                    <a:pt x="511788" y="1224655"/>
                  </a:lnTo>
                  <a:lnTo>
                    <a:pt x="511788" y="1373055"/>
                  </a:lnTo>
                  <a:lnTo>
                    <a:pt x="813296" y="1076255"/>
                  </a:lnTo>
                  <a:lnTo>
                    <a:pt x="511788" y="779454"/>
                  </a:lnTo>
                  <a:lnTo>
                    <a:pt x="511788" y="927854"/>
                  </a:lnTo>
                  <a:lnTo>
                    <a:pt x="0" y="927854"/>
                  </a:lnTo>
                  <a:lnTo>
                    <a:pt x="0" y="358759"/>
                  </a:lnTo>
                  <a:cubicBezTo>
                    <a:pt x="0" y="160622"/>
                    <a:pt x="152809" y="0"/>
                    <a:pt x="34130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xmlns="" id="{3C5DCA49-F312-4649-9D31-EBA1516AEC62}"/>
                </a:ext>
              </a:extLst>
            </p:cNvPr>
            <p:cNvSpPr txBox="1"/>
            <p:nvPr/>
          </p:nvSpPr>
          <p:spPr>
            <a:xfrm>
              <a:off x="5190738" y="2710339"/>
              <a:ext cx="3575657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2000" b="1" dirty="0">
                  <a:solidFill>
                    <a:schemeClr val="bg1"/>
                  </a:solidFill>
                  <a:latin typeface="Lato Regular"/>
                </a:rPr>
                <a:t>La realtà virtuale è già utilizzata con successo nella diagnosi e nella terapia delle demenze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22720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Oval 8">
            <a:extLst>
              <a:ext uri="{FF2B5EF4-FFF2-40B4-BE49-F238E27FC236}">
                <a16:creationId xmlns:a16="http://schemas.microsoft.com/office/drawing/2014/main" xmlns="" id="{4B8C61DB-B0D4-4BCD-AF6C-8BD94695761B}"/>
              </a:ext>
            </a:extLst>
          </p:cNvPr>
          <p:cNvSpPr/>
          <p:nvPr/>
        </p:nvSpPr>
        <p:spPr>
          <a:xfrm>
            <a:off x="7774414" y="4365104"/>
            <a:ext cx="1262082" cy="1268589"/>
          </a:xfrm>
          <a:custGeom>
            <a:avLst/>
            <a:gdLst/>
            <a:ahLst/>
            <a:cxnLst/>
            <a:rect l="l" t="t" r="r" b="b"/>
            <a:pathLst>
              <a:path w="3068057" h="3083879">
                <a:moveTo>
                  <a:pt x="1943022" y="0"/>
                </a:moveTo>
                <a:cubicBezTo>
                  <a:pt x="2091435" y="0"/>
                  <a:pt x="2214809" y="107202"/>
                  <a:pt x="2232575" y="249298"/>
                </a:cubicBezTo>
                <a:cubicBezTo>
                  <a:pt x="2066806" y="323095"/>
                  <a:pt x="1966497" y="475331"/>
                  <a:pt x="1992863" y="623272"/>
                </a:cubicBezTo>
                <a:lnTo>
                  <a:pt x="2032344" y="614884"/>
                </a:lnTo>
                <a:cubicBezTo>
                  <a:pt x="2007703" y="472429"/>
                  <a:pt x="2119863" y="324636"/>
                  <a:pt x="2294697" y="266187"/>
                </a:cubicBezTo>
                <a:cubicBezTo>
                  <a:pt x="2304190" y="260641"/>
                  <a:pt x="2314409" y="260119"/>
                  <a:pt x="2324748" y="260119"/>
                </a:cubicBezTo>
                <a:cubicBezTo>
                  <a:pt x="2491310" y="260119"/>
                  <a:pt x="2626336" y="395145"/>
                  <a:pt x="2626336" y="561708"/>
                </a:cubicBezTo>
                <a:lnTo>
                  <a:pt x="2609021" y="647481"/>
                </a:lnTo>
                <a:lnTo>
                  <a:pt x="2626336" y="647481"/>
                </a:lnTo>
                <a:lnTo>
                  <a:pt x="2626336" y="656343"/>
                </a:lnTo>
                <a:cubicBezTo>
                  <a:pt x="2762823" y="669742"/>
                  <a:pt x="2867295" y="786613"/>
                  <a:pt x="2867295" y="927882"/>
                </a:cubicBezTo>
                <a:lnTo>
                  <a:pt x="2850464" y="1011252"/>
                </a:lnTo>
                <a:cubicBezTo>
                  <a:pt x="2978255" y="1064152"/>
                  <a:pt x="3068057" y="1190111"/>
                  <a:pt x="3068057" y="1337042"/>
                </a:cubicBezTo>
                <a:cubicBezTo>
                  <a:pt x="3068057" y="1418703"/>
                  <a:pt x="3040320" y="1493884"/>
                  <a:pt x="2992210" y="1551889"/>
                </a:cubicBezTo>
                <a:cubicBezTo>
                  <a:pt x="2909241" y="1651289"/>
                  <a:pt x="2791782" y="1696238"/>
                  <a:pt x="2686704" y="1660749"/>
                </a:cubicBezTo>
                <a:lnTo>
                  <a:pt x="2673794" y="1698968"/>
                </a:lnTo>
                <a:cubicBezTo>
                  <a:pt x="2768232" y="1730865"/>
                  <a:pt x="2870956" y="1707121"/>
                  <a:pt x="2955415" y="1640323"/>
                </a:cubicBezTo>
                <a:cubicBezTo>
                  <a:pt x="2993943" y="1688574"/>
                  <a:pt x="3012247" y="1750635"/>
                  <a:pt x="3012247" y="1816968"/>
                </a:cubicBezTo>
                <a:cubicBezTo>
                  <a:pt x="3012247" y="1986406"/>
                  <a:pt x="2892829" y="2127952"/>
                  <a:pt x="2733451" y="2161496"/>
                </a:cubicBezTo>
                <a:cubicBezTo>
                  <a:pt x="2570803" y="2185843"/>
                  <a:pt x="2422847" y="2122052"/>
                  <a:pt x="2373218" y="2004561"/>
                </a:cubicBezTo>
                <a:cubicBezTo>
                  <a:pt x="2397575" y="1987765"/>
                  <a:pt x="2417022" y="1964396"/>
                  <a:pt x="2431421" y="1936987"/>
                </a:cubicBezTo>
                <a:cubicBezTo>
                  <a:pt x="2469123" y="1865220"/>
                  <a:pt x="2466430" y="1776674"/>
                  <a:pt x="2424327" y="1703750"/>
                </a:cubicBezTo>
                <a:lnTo>
                  <a:pt x="2390880" y="1723060"/>
                </a:lnTo>
                <a:cubicBezTo>
                  <a:pt x="2426033" y="1783948"/>
                  <a:pt x="2428758" y="1857660"/>
                  <a:pt x="2398065" y="1917447"/>
                </a:cubicBezTo>
                <a:cubicBezTo>
                  <a:pt x="2386618" y="1939743"/>
                  <a:pt x="2371177" y="1958844"/>
                  <a:pt x="2348681" y="1969064"/>
                </a:cubicBezTo>
                <a:lnTo>
                  <a:pt x="2314536" y="1978212"/>
                </a:lnTo>
                <a:lnTo>
                  <a:pt x="2320989" y="1994504"/>
                </a:lnTo>
                <a:cubicBezTo>
                  <a:pt x="2292439" y="2010252"/>
                  <a:pt x="2259301" y="2017439"/>
                  <a:pt x="2224883" y="2015050"/>
                </a:cubicBezTo>
                <a:cubicBezTo>
                  <a:pt x="2157880" y="2010397"/>
                  <a:pt x="2096183" y="1970105"/>
                  <a:pt x="2062112" y="1908746"/>
                </a:cubicBezTo>
                <a:lnTo>
                  <a:pt x="2028307" y="1927422"/>
                </a:lnTo>
                <a:cubicBezTo>
                  <a:pt x="2069101" y="2000945"/>
                  <a:pt x="2143517" y="2048870"/>
                  <a:pt x="2224395" y="2053708"/>
                </a:cubicBezTo>
                <a:cubicBezTo>
                  <a:pt x="2263912" y="2056070"/>
                  <a:pt x="2302036" y="2047984"/>
                  <a:pt x="2335071" y="2030056"/>
                </a:cubicBezTo>
                <a:cubicBezTo>
                  <a:pt x="2400196" y="2159379"/>
                  <a:pt x="2567325" y="2230480"/>
                  <a:pt x="2748680" y="2204554"/>
                </a:cubicBezTo>
                <a:cubicBezTo>
                  <a:pt x="2767068" y="2240602"/>
                  <a:pt x="2774723" y="2281713"/>
                  <a:pt x="2774723" y="2324613"/>
                </a:cubicBezTo>
                <a:cubicBezTo>
                  <a:pt x="2774723" y="2444667"/>
                  <a:pt x="2714770" y="2550720"/>
                  <a:pt x="2619461" y="2609132"/>
                </a:cubicBezTo>
                <a:cubicBezTo>
                  <a:pt x="2594093" y="2739763"/>
                  <a:pt x="2496512" y="2844553"/>
                  <a:pt x="2368919" y="2876858"/>
                </a:cubicBezTo>
                <a:cubicBezTo>
                  <a:pt x="2184369" y="2908073"/>
                  <a:pt x="2016372" y="2826285"/>
                  <a:pt x="1978290" y="2684161"/>
                </a:cubicBezTo>
                <a:lnTo>
                  <a:pt x="1939323" y="2694602"/>
                </a:lnTo>
                <a:cubicBezTo>
                  <a:pt x="1970494" y="2810931"/>
                  <a:pt x="2075973" y="2892306"/>
                  <a:pt x="2210223" y="2912307"/>
                </a:cubicBezTo>
                <a:cubicBezTo>
                  <a:pt x="2165434" y="3014618"/>
                  <a:pt x="2062317" y="3083879"/>
                  <a:pt x="1943022" y="3083879"/>
                </a:cubicBezTo>
                <a:cubicBezTo>
                  <a:pt x="1804718" y="3083879"/>
                  <a:pt x="1736151" y="2990782"/>
                  <a:pt x="1657612" y="2862428"/>
                </a:cubicBezTo>
                <a:cubicBezTo>
                  <a:pt x="1632100" y="2775963"/>
                  <a:pt x="1598588" y="2449530"/>
                  <a:pt x="1653064" y="2147091"/>
                </a:cubicBezTo>
                <a:cubicBezTo>
                  <a:pt x="1775302" y="2294672"/>
                  <a:pt x="1947360" y="2360889"/>
                  <a:pt x="2101389" y="2319520"/>
                </a:cubicBezTo>
                <a:lnTo>
                  <a:pt x="2085913" y="2268654"/>
                </a:lnTo>
                <a:cubicBezTo>
                  <a:pt x="1935632" y="2308197"/>
                  <a:pt x="1765039" y="2228547"/>
                  <a:pt x="1652548" y="2065927"/>
                </a:cubicBezTo>
                <a:cubicBezTo>
                  <a:pt x="1594744" y="1988631"/>
                  <a:pt x="1552933" y="1543383"/>
                  <a:pt x="1647107" y="1210118"/>
                </a:cubicBezTo>
                <a:cubicBezTo>
                  <a:pt x="1757451" y="1073526"/>
                  <a:pt x="1924310" y="1023711"/>
                  <a:pt x="2044795" y="1095494"/>
                </a:cubicBezTo>
                <a:lnTo>
                  <a:pt x="2046624" y="1092427"/>
                </a:lnTo>
                <a:cubicBezTo>
                  <a:pt x="2044963" y="1115904"/>
                  <a:pt x="2049817" y="1139574"/>
                  <a:pt x="2059741" y="1162003"/>
                </a:cubicBezTo>
                <a:cubicBezTo>
                  <a:pt x="2085174" y="1219476"/>
                  <a:pt x="2140055" y="1259997"/>
                  <a:pt x="2204060" y="1268556"/>
                </a:cubicBezTo>
                <a:lnTo>
                  <a:pt x="2208020" y="1238949"/>
                </a:lnTo>
                <a:cubicBezTo>
                  <a:pt x="2154665" y="1231814"/>
                  <a:pt x="2108853" y="1198319"/>
                  <a:pt x="2087448" y="1150798"/>
                </a:cubicBezTo>
                <a:cubicBezTo>
                  <a:pt x="2064784" y="1100476"/>
                  <a:pt x="2073123" y="1042569"/>
                  <a:pt x="2109077" y="1000639"/>
                </a:cubicBezTo>
                <a:cubicBezTo>
                  <a:pt x="2142987" y="961090"/>
                  <a:pt x="2196315" y="941798"/>
                  <a:pt x="2249471" y="949847"/>
                </a:cubicBezTo>
                <a:lnTo>
                  <a:pt x="2253988" y="920317"/>
                </a:lnTo>
                <a:cubicBezTo>
                  <a:pt x="2190211" y="910645"/>
                  <a:pt x="2126205" y="934132"/>
                  <a:pt x="2085632" y="982099"/>
                </a:cubicBezTo>
                <a:lnTo>
                  <a:pt x="2052614" y="1055246"/>
                </a:lnTo>
                <a:cubicBezTo>
                  <a:pt x="1928226" y="988072"/>
                  <a:pt x="1765306" y="1028878"/>
                  <a:pt x="1646726" y="1149851"/>
                </a:cubicBezTo>
                <a:cubicBezTo>
                  <a:pt x="1576863" y="1018908"/>
                  <a:pt x="1584053" y="461235"/>
                  <a:pt x="1633436" y="269593"/>
                </a:cubicBezTo>
                <a:cubicBezTo>
                  <a:pt x="1697428" y="119029"/>
                  <a:pt x="1776459" y="0"/>
                  <a:pt x="1943022" y="0"/>
                </a:cubicBezTo>
                <a:close/>
                <a:moveTo>
                  <a:pt x="1125035" y="0"/>
                </a:moveTo>
                <a:cubicBezTo>
                  <a:pt x="1263339" y="0"/>
                  <a:pt x="1331906" y="93097"/>
                  <a:pt x="1410445" y="221451"/>
                </a:cubicBezTo>
                <a:cubicBezTo>
                  <a:pt x="1435957" y="307916"/>
                  <a:pt x="1469469" y="634350"/>
                  <a:pt x="1414993" y="936788"/>
                </a:cubicBezTo>
                <a:cubicBezTo>
                  <a:pt x="1292755" y="789207"/>
                  <a:pt x="1120697" y="722990"/>
                  <a:pt x="966668" y="764359"/>
                </a:cubicBezTo>
                <a:lnTo>
                  <a:pt x="982144" y="815225"/>
                </a:lnTo>
                <a:cubicBezTo>
                  <a:pt x="1132425" y="775682"/>
                  <a:pt x="1303018" y="855332"/>
                  <a:pt x="1415509" y="1017952"/>
                </a:cubicBezTo>
                <a:cubicBezTo>
                  <a:pt x="1473313" y="1095249"/>
                  <a:pt x="1515123" y="1540497"/>
                  <a:pt x="1420950" y="1873762"/>
                </a:cubicBezTo>
                <a:cubicBezTo>
                  <a:pt x="1310606" y="2010353"/>
                  <a:pt x="1143747" y="2060168"/>
                  <a:pt x="1023262" y="1988385"/>
                </a:cubicBezTo>
                <a:lnTo>
                  <a:pt x="1021433" y="1991453"/>
                </a:lnTo>
                <a:cubicBezTo>
                  <a:pt x="1023094" y="1967976"/>
                  <a:pt x="1018240" y="1944306"/>
                  <a:pt x="1008316" y="1921877"/>
                </a:cubicBezTo>
                <a:cubicBezTo>
                  <a:pt x="982883" y="1864403"/>
                  <a:pt x="928002" y="1823883"/>
                  <a:pt x="863997" y="1815323"/>
                </a:cubicBezTo>
                <a:lnTo>
                  <a:pt x="860037" y="1844930"/>
                </a:lnTo>
                <a:cubicBezTo>
                  <a:pt x="913392" y="1852066"/>
                  <a:pt x="959204" y="1885560"/>
                  <a:pt x="980609" y="1933082"/>
                </a:cubicBezTo>
                <a:cubicBezTo>
                  <a:pt x="1003273" y="1983404"/>
                  <a:pt x="994934" y="2041310"/>
                  <a:pt x="958980" y="2083241"/>
                </a:cubicBezTo>
                <a:cubicBezTo>
                  <a:pt x="925070" y="2122789"/>
                  <a:pt x="871742" y="2142082"/>
                  <a:pt x="818586" y="2134033"/>
                </a:cubicBezTo>
                <a:lnTo>
                  <a:pt x="814069" y="2163562"/>
                </a:lnTo>
                <a:cubicBezTo>
                  <a:pt x="877846" y="2173235"/>
                  <a:pt x="941852" y="2149747"/>
                  <a:pt x="982425" y="2101780"/>
                </a:cubicBezTo>
                <a:lnTo>
                  <a:pt x="1015443" y="2028633"/>
                </a:lnTo>
                <a:cubicBezTo>
                  <a:pt x="1139831" y="2095808"/>
                  <a:pt x="1302751" y="2055001"/>
                  <a:pt x="1421331" y="1934029"/>
                </a:cubicBezTo>
                <a:cubicBezTo>
                  <a:pt x="1491194" y="2064971"/>
                  <a:pt x="1484003" y="2622644"/>
                  <a:pt x="1434621" y="2814287"/>
                </a:cubicBezTo>
                <a:cubicBezTo>
                  <a:pt x="1370629" y="2964850"/>
                  <a:pt x="1291598" y="3083879"/>
                  <a:pt x="1125035" y="3083879"/>
                </a:cubicBezTo>
                <a:cubicBezTo>
                  <a:pt x="976622" y="3083879"/>
                  <a:pt x="853248" y="2976677"/>
                  <a:pt x="835482" y="2834581"/>
                </a:cubicBezTo>
                <a:cubicBezTo>
                  <a:pt x="1001251" y="2760784"/>
                  <a:pt x="1101560" y="2608549"/>
                  <a:pt x="1075194" y="2460607"/>
                </a:cubicBezTo>
                <a:lnTo>
                  <a:pt x="1035713" y="2468996"/>
                </a:lnTo>
                <a:cubicBezTo>
                  <a:pt x="1060354" y="2611450"/>
                  <a:pt x="948194" y="2759243"/>
                  <a:pt x="773360" y="2817692"/>
                </a:cubicBezTo>
                <a:cubicBezTo>
                  <a:pt x="763867" y="2823239"/>
                  <a:pt x="753648" y="2823760"/>
                  <a:pt x="743309" y="2823760"/>
                </a:cubicBezTo>
                <a:cubicBezTo>
                  <a:pt x="576747" y="2823760"/>
                  <a:pt x="441721" y="2688734"/>
                  <a:pt x="441721" y="2522172"/>
                </a:cubicBezTo>
                <a:lnTo>
                  <a:pt x="459036" y="2436399"/>
                </a:lnTo>
                <a:lnTo>
                  <a:pt x="441721" y="2436399"/>
                </a:lnTo>
                <a:lnTo>
                  <a:pt x="441721" y="2427537"/>
                </a:lnTo>
                <a:cubicBezTo>
                  <a:pt x="305234" y="2414137"/>
                  <a:pt x="200762" y="2297266"/>
                  <a:pt x="200762" y="2155997"/>
                </a:cubicBezTo>
                <a:lnTo>
                  <a:pt x="217593" y="2072628"/>
                </a:lnTo>
                <a:cubicBezTo>
                  <a:pt x="89802" y="2019727"/>
                  <a:pt x="0" y="1893768"/>
                  <a:pt x="0" y="1746838"/>
                </a:cubicBezTo>
                <a:cubicBezTo>
                  <a:pt x="0" y="1665177"/>
                  <a:pt x="27737" y="1589996"/>
                  <a:pt x="75847" y="1531990"/>
                </a:cubicBezTo>
                <a:cubicBezTo>
                  <a:pt x="158816" y="1432590"/>
                  <a:pt x="276275" y="1387641"/>
                  <a:pt x="381353" y="1423131"/>
                </a:cubicBezTo>
                <a:lnTo>
                  <a:pt x="394263" y="1384911"/>
                </a:lnTo>
                <a:cubicBezTo>
                  <a:pt x="299825" y="1353014"/>
                  <a:pt x="197101" y="1376758"/>
                  <a:pt x="112642" y="1443556"/>
                </a:cubicBezTo>
                <a:cubicBezTo>
                  <a:pt x="74114" y="1395305"/>
                  <a:pt x="55810" y="1333244"/>
                  <a:pt x="55810" y="1266911"/>
                </a:cubicBezTo>
                <a:cubicBezTo>
                  <a:pt x="55810" y="1097473"/>
                  <a:pt x="175228" y="955927"/>
                  <a:pt x="334606" y="922383"/>
                </a:cubicBezTo>
                <a:cubicBezTo>
                  <a:pt x="497254" y="898036"/>
                  <a:pt x="645210" y="961827"/>
                  <a:pt x="694839" y="1079319"/>
                </a:cubicBezTo>
                <a:cubicBezTo>
                  <a:pt x="670482" y="1096114"/>
                  <a:pt x="651035" y="1119484"/>
                  <a:pt x="636636" y="1146893"/>
                </a:cubicBezTo>
                <a:cubicBezTo>
                  <a:pt x="598934" y="1218660"/>
                  <a:pt x="601627" y="1307205"/>
                  <a:pt x="643730" y="1380130"/>
                </a:cubicBezTo>
                <a:lnTo>
                  <a:pt x="677177" y="1360819"/>
                </a:lnTo>
                <a:cubicBezTo>
                  <a:pt x="642024" y="1299932"/>
                  <a:pt x="639299" y="1226219"/>
                  <a:pt x="669992" y="1166433"/>
                </a:cubicBezTo>
                <a:cubicBezTo>
                  <a:pt x="681439" y="1144136"/>
                  <a:pt x="696880" y="1125036"/>
                  <a:pt x="719376" y="1114815"/>
                </a:cubicBezTo>
                <a:lnTo>
                  <a:pt x="753521" y="1105667"/>
                </a:lnTo>
                <a:lnTo>
                  <a:pt x="747068" y="1089375"/>
                </a:lnTo>
                <a:cubicBezTo>
                  <a:pt x="775618" y="1073627"/>
                  <a:pt x="808756" y="1066440"/>
                  <a:pt x="843174" y="1068829"/>
                </a:cubicBezTo>
                <a:cubicBezTo>
                  <a:pt x="910177" y="1073482"/>
                  <a:pt x="971874" y="1113774"/>
                  <a:pt x="1005945" y="1175134"/>
                </a:cubicBezTo>
                <a:lnTo>
                  <a:pt x="1039750" y="1156458"/>
                </a:lnTo>
                <a:cubicBezTo>
                  <a:pt x="998956" y="1082934"/>
                  <a:pt x="924540" y="1035010"/>
                  <a:pt x="843662" y="1030172"/>
                </a:cubicBezTo>
                <a:cubicBezTo>
                  <a:pt x="804145" y="1027809"/>
                  <a:pt x="766021" y="1035895"/>
                  <a:pt x="732986" y="1053824"/>
                </a:cubicBezTo>
                <a:cubicBezTo>
                  <a:pt x="667861" y="924500"/>
                  <a:pt x="500732" y="853399"/>
                  <a:pt x="319377" y="879325"/>
                </a:cubicBezTo>
                <a:cubicBezTo>
                  <a:pt x="300989" y="843277"/>
                  <a:pt x="293334" y="802167"/>
                  <a:pt x="293334" y="759266"/>
                </a:cubicBezTo>
                <a:cubicBezTo>
                  <a:pt x="293334" y="639212"/>
                  <a:pt x="353287" y="533159"/>
                  <a:pt x="448596" y="474747"/>
                </a:cubicBezTo>
                <a:cubicBezTo>
                  <a:pt x="473964" y="344116"/>
                  <a:pt x="571545" y="239326"/>
                  <a:pt x="699138" y="207021"/>
                </a:cubicBezTo>
                <a:cubicBezTo>
                  <a:pt x="883688" y="175806"/>
                  <a:pt x="1051685" y="257594"/>
                  <a:pt x="1089767" y="399718"/>
                </a:cubicBezTo>
                <a:lnTo>
                  <a:pt x="1128734" y="389277"/>
                </a:lnTo>
                <a:cubicBezTo>
                  <a:pt x="1097563" y="272948"/>
                  <a:pt x="992084" y="191573"/>
                  <a:pt x="857834" y="171572"/>
                </a:cubicBezTo>
                <a:cubicBezTo>
                  <a:pt x="902623" y="69261"/>
                  <a:pt x="1005740" y="0"/>
                  <a:pt x="1125035" y="0"/>
                </a:cubicBezTo>
                <a:close/>
              </a:path>
            </a:pathLst>
          </a:custGeom>
          <a:solidFill>
            <a:srgbClr val="727C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190" name="Group 189">
            <a:extLst>
              <a:ext uri="{FF2B5EF4-FFF2-40B4-BE49-F238E27FC236}">
                <a16:creationId xmlns:a16="http://schemas.microsoft.com/office/drawing/2014/main" xmlns="" id="{0D14B909-D823-4B60-945A-FE18AEEB3282}"/>
              </a:ext>
            </a:extLst>
          </p:cNvPr>
          <p:cNvGrpSpPr/>
          <p:nvPr/>
        </p:nvGrpSpPr>
        <p:grpSpPr>
          <a:xfrm rot="16200000">
            <a:off x="5278717" y="2236233"/>
            <a:ext cx="3716491" cy="3797493"/>
            <a:chOff x="5086352" y="892772"/>
            <a:chExt cx="5087222" cy="5198100"/>
          </a:xfrm>
        </p:grpSpPr>
        <p:grpSp>
          <p:nvGrpSpPr>
            <p:cNvPr id="73" name="Graphic 166">
              <a:extLst>
                <a:ext uri="{FF2B5EF4-FFF2-40B4-BE49-F238E27FC236}">
                  <a16:creationId xmlns:a16="http://schemas.microsoft.com/office/drawing/2014/main" xmlns="" id="{A52B1CD8-11C4-4EDF-9C81-46A4507098F1}"/>
                </a:ext>
              </a:extLst>
            </p:cNvPr>
            <p:cNvGrpSpPr/>
            <p:nvPr/>
          </p:nvGrpSpPr>
          <p:grpSpPr>
            <a:xfrm rot="10800000">
              <a:off x="5431463" y="1738831"/>
              <a:ext cx="4246247" cy="908201"/>
              <a:chOff x="4298394" y="3045618"/>
              <a:chExt cx="3591640" cy="768191"/>
            </a:xfrm>
            <a:solidFill>
              <a:schemeClr val="accent1"/>
            </a:solidFill>
          </p:grpSpPr>
          <p:sp>
            <p:nvSpPr>
              <p:cNvPr id="74" name="Freeform: Shape 73">
                <a:extLst>
                  <a:ext uri="{FF2B5EF4-FFF2-40B4-BE49-F238E27FC236}">
                    <a16:creationId xmlns:a16="http://schemas.microsoft.com/office/drawing/2014/main" xmlns="" id="{69D8CA00-006D-43ED-9D25-C82CF55F7413}"/>
                  </a:ext>
                </a:extLst>
              </p:cNvPr>
              <p:cNvSpPr/>
              <p:nvPr/>
            </p:nvSpPr>
            <p:spPr>
              <a:xfrm>
                <a:off x="4401979" y="3311365"/>
                <a:ext cx="3476625" cy="200025"/>
              </a:xfrm>
              <a:custGeom>
                <a:avLst/>
                <a:gdLst>
                  <a:gd name="connsiteX0" fmla="*/ 1497806 w 3476625"/>
                  <a:gd name="connsiteY0" fmla="*/ 7144 h 200025"/>
                  <a:gd name="connsiteX1" fmla="*/ 1822609 w 3476625"/>
                  <a:gd name="connsiteY1" fmla="*/ 7144 h 200025"/>
                  <a:gd name="connsiteX2" fmla="*/ 1899761 w 3476625"/>
                  <a:gd name="connsiteY2" fmla="*/ 84296 h 200025"/>
                  <a:gd name="connsiteX3" fmla="*/ 2174081 w 3476625"/>
                  <a:gd name="connsiteY3" fmla="*/ 84296 h 200025"/>
                  <a:gd name="connsiteX4" fmla="*/ 2240756 w 3476625"/>
                  <a:gd name="connsiteY4" fmla="*/ 17621 h 200025"/>
                  <a:gd name="connsiteX5" fmla="*/ 3470434 w 3476625"/>
                  <a:gd name="connsiteY5" fmla="*/ 17621 h 200025"/>
                  <a:gd name="connsiteX6" fmla="*/ 3470434 w 3476625"/>
                  <a:gd name="connsiteY6" fmla="*/ 24289 h 200025"/>
                  <a:gd name="connsiteX7" fmla="*/ 2243614 w 3476625"/>
                  <a:gd name="connsiteY7" fmla="*/ 24289 h 200025"/>
                  <a:gd name="connsiteX8" fmla="*/ 2176939 w 3476625"/>
                  <a:gd name="connsiteY8" fmla="*/ 90964 h 200025"/>
                  <a:gd name="connsiteX9" fmla="*/ 1896904 w 3476625"/>
                  <a:gd name="connsiteY9" fmla="*/ 90964 h 200025"/>
                  <a:gd name="connsiteX10" fmla="*/ 1819751 w 3476625"/>
                  <a:gd name="connsiteY10" fmla="*/ 13811 h 200025"/>
                  <a:gd name="connsiteX11" fmla="*/ 1500664 w 3476625"/>
                  <a:gd name="connsiteY11" fmla="*/ 13811 h 200025"/>
                  <a:gd name="connsiteX12" fmla="*/ 1432084 w 3476625"/>
                  <a:gd name="connsiteY12" fmla="*/ 120491 h 200025"/>
                  <a:gd name="connsiteX13" fmla="*/ 1057751 w 3476625"/>
                  <a:gd name="connsiteY13" fmla="*/ 120491 h 200025"/>
                  <a:gd name="connsiteX14" fmla="*/ 971074 w 3476625"/>
                  <a:gd name="connsiteY14" fmla="*/ 14764 h 200025"/>
                  <a:gd name="connsiteX15" fmla="*/ 379571 w 3476625"/>
                  <a:gd name="connsiteY15" fmla="*/ 14764 h 200025"/>
                  <a:gd name="connsiteX16" fmla="*/ 11906 w 3476625"/>
                  <a:gd name="connsiteY16" fmla="*/ 201454 h 200025"/>
                  <a:gd name="connsiteX17" fmla="*/ 7144 w 3476625"/>
                  <a:gd name="connsiteY17" fmla="*/ 196691 h 200025"/>
                  <a:gd name="connsiteX18" fmla="*/ 376714 w 3476625"/>
                  <a:gd name="connsiteY18" fmla="*/ 8096 h 200025"/>
                  <a:gd name="connsiteX19" fmla="*/ 973931 w 3476625"/>
                  <a:gd name="connsiteY19" fmla="*/ 8096 h 200025"/>
                  <a:gd name="connsiteX20" fmla="*/ 1061561 w 3476625"/>
                  <a:gd name="connsiteY20" fmla="*/ 113824 h 200025"/>
                  <a:gd name="connsiteX21" fmla="*/ 1429226 w 3476625"/>
                  <a:gd name="connsiteY21" fmla="*/ 113824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476625" h="200025">
                    <a:moveTo>
                      <a:pt x="1497806" y="7144"/>
                    </a:moveTo>
                    <a:lnTo>
                      <a:pt x="1822609" y="7144"/>
                    </a:lnTo>
                    <a:lnTo>
                      <a:pt x="1899761" y="84296"/>
                    </a:lnTo>
                    <a:lnTo>
                      <a:pt x="2174081" y="84296"/>
                    </a:lnTo>
                    <a:lnTo>
                      <a:pt x="2240756" y="17621"/>
                    </a:lnTo>
                    <a:lnTo>
                      <a:pt x="3470434" y="17621"/>
                    </a:lnTo>
                    <a:lnTo>
                      <a:pt x="3470434" y="24289"/>
                    </a:lnTo>
                    <a:lnTo>
                      <a:pt x="2243614" y="24289"/>
                    </a:lnTo>
                    <a:lnTo>
                      <a:pt x="2176939" y="90964"/>
                    </a:lnTo>
                    <a:lnTo>
                      <a:pt x="1896904" y="90964"/>
                    </a:lnTo>
                    <a:lnTo>
                      <a:pt x="1819751" y="13811"/>
                    </a:lnTo>
                    <a:lnTo>
                      <a:pt x="1500664" y="13811"/>
                    </a:lnTo>
                    <a:lnTo>
                      <a:pt x="1432084" y="120491"/>
                    </a:lnTo>
                    <a:lnTo>
                      <a:pt x="1057751" y="120491"/>
                    </a:lnTo>
                    <a:lnTo>
                      <a:pt x="971074" y="14764"/>
                    </a:lnTo>
                    <a:lnTo>
                      <a:pt x="379571" y="14764"/>
                    </a:lnTo>
                    <a:lnTo>
                      <a:pt x="11906" y="201454"/>
                    </a:lnTo>
                    <a:lnTo>
                      <a:pt x="7144" y="196691"/>
                    </a:lnTo>
                    <a:lnTo>
                      <a:pt x="376714" y="8096"/>
                    </a:lnTo>
                    <a:lnTo>
                      <a:pt x="973931" y="8096"/>
                    </a:lnTo>
                    <a:lnTo>
                      <a:pt x="1061561" y="113824"/>
                    </a:lnTo>
                    <a:lnTo>
                      <a:pt x="1429226" y="11382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5" name="Freeform: Shape 74">
                <a:extLst>
                  <a:ext uri="{FF2B5EF4-FFF2-40B4-BE49-F238E27FC236}">
                    <a16:creationId xmlns:a16="http://schemas.microsoft.com/office/drawing/2014/main" xmlns="" id="{92B881C7-73E3-41AD-9187-53DA7B123479}"/>
                  </a:ext>
                </a:extLst>
              </p:cNvPr>
              <p:cNvSpPr/>
              <p:nvPr/>
            </p:nvSpPr>
            <p:spPr>
              <a:xfrm>
                <a:off x="7851934" y="33123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2859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6" name="Freeform: Shape 75">
                <a:extLst>
                  <a:ext uri="{FF2B5EF4-FFF2-40B4-BE49-F238E27FC236}">
                    <a16:creationId xmlns:a16="http://schemas.microsoft.com/office/drawing/2014/main" xmlns="" id="{A93B0603-A015-4B74-8B07-CA1CB7668D4C}"/>
                  </a:ext>
                </a:extLst>
              </p:cNvPr>
              <p:cNvSpPr/>
              <p:nvPr/>
            </p:nvSpPr>
            <p:spPr>
              <a:xfrm>
                <a:off x="4391739" y="348972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xmlns="" id="{745D3FEA-7546-42DB-958E-77313CE475CC}"/>
                  </a:ext>
                </a:extLst>
              </p:cNvPr>
              <p:cNvSpPr/>
              <p:nvPr/>
            </p:nvSpPr>
            <p:spPr>
              <a:xfrm>
                <a:off x="4559141" y="3055143"/>
                <a:ext cx="2552700" cy="142875"/>
              </a:xfrm>
              <a:custGeom>
                <a:avLst/>
                <a:gdLst>
                  <a:gd name="connsiteX0" fmla="*/ 7144 w 2552700"/>
                  <a:gd name="connsiteY0" fmla="*/ 7144 h 142875"/>
                  <a:gd name="connsiteX1" fmla="*/ 101441 w 2552700"/>
                  <a:gd name="connsiteY1" fmla="*/ 7144 h 142875"/>
                  <a:gd name="connsiteX2" fmla="*/ 222409 w 2552700"/>
                  <a:gd name="connsiteY2" fmla="*/ 128111 h 142875"/>
                  <a:gd name="connsiteX3" fmla="*/ 813911 w 2552700"/>
                  <a:gd name="connsiteY3" fmla="*/ 128111 h 142875"/>
                  <a:gd name="connsiteX4" fmla="*/ 881539 w 2552700"/>
                  <a:gd name="connsiteY4" fmla="*/ 21431 h 142875"/>
                  <a:gd name="connsiteX5" fmla="*/ 1284446 w 2552700"/>
                  <a:gd name="connsiteY5" fmla="*/ 21431 h 142875"/>
                  <a:gd name="connsiteX6" fmla="*/ 1343501 w 2552700"/>
                  <a:gd name="connsiteY6" fmla="*/ 129064 h 142875"/>
                  <a:gd name="connsiteX7" fmla="*/ 1662589 w 2552700"/>
                  <a:gd name="connsiteY7" fmla="*/ 129064 h 142875"/>
                  <a:gd name="connsiteX8" fmla="*/ 1739741 w 2552700"/>
                  <a:gd name="connsiteY8" fmla="*/ 51911 h 142875"/>
                  <a:gd name="connsiteX9" fmla="*/ 2019776 w 2552700"/>
                  <a:gd name="connsiteY9" fmla="*/ 51911 h 142875"/>
                  <a:gd name="connsiteX10" fmla="*/ 2086451 w 2552700"/>
                  <a:gd name="connsiteY10" fmla="*/ 117634 h 142875"/>
                  <a:gd name="connsiteX11" fmla="*/ 2551271 w 2552700"/>
                  <a:gd name="connsiteY11" fmla="*/ 117634 h 142875"/>
                  <a:gd name="connsiteX12" fmla="*/ 2551271 w 2552700"/>
                  <a:gd name="connsiteY12" fmla="*/ 125254 h 142875"/>
                  <a:gd name="connsiteX13" fmla="*/ 2083594 w 2552700"/>
                  <a:gd name="connsiteY13" fmla="*/ 125254 h 142875"/>
                  <a:gd name="connsiteX14" fmla="*/ 2016919 w 2552700"/>
                  <a:gd name="connsiteY14" fmla="*/ 58579 h 142875"/>
                  <a:gd name="connsiteX15" fmla="*/ 1742599 w 2552700"/>
                  <a:gd name="connsiteY15" fmla="*/ 58579 h 142875"/>
                  <a:gd name="connsiteX16" fmla="*/ 1665446 w 2552700"/>
                  <a:gd name="connsiteY16" fmla="*/ 135731 h 142875"/>
                  <a:gd name="connsiteX17" fmla="*/ 1340644 w 2552700"/>
                  <a:gd name="connsiteY17" fmla="*/ 135731 h 142875"/>
                  <a:gd name="connsiteX18" fmla="*/ 1281589 w 2552700"/>
                  <a:gd name="connsiteY18" fmla="*/ 29051 h 142875"/>
                  <a:gd name="connsiteX19" fmla="*/ 885349 w 2552700"/>
                  <a:gd name="connsiteY19" fmla="*/ 29051 h 142875"/>
                  <a:gd name="connsiteX20" fmla="*/ 816769 w 2552700"/>
                  <a:gd name="connsiteY20" fmla="*/ 134779 h 142875"/>
                  <a:gd name="connsiteX21" fmla="*/ 219551 w 2552700"/>
                  <a:gd name="connsiteY21" fmla="*/ 134779 h 142875"/>
                  <a:gd name="connsiteX22" fmla="*/ 98584 w 2552700"/>
                  <a:gd name="connsiteY22" fmla="*/ 14764 h 142875"/>
                  <a:gd name="connsiteX23" fmla="*/ 7144 w 2552700"/>
                  <a:gd name="connsiteY23" fmla="*/ 14764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552700" h="142875">
                    <a:moveTo>
                      <a:pt x="7144" y="7144"/>
                    </a:moveTo>
                    <a:lnTo>
                      <a:pt x="101441" y="7144"/>
                    </a:lnTo>
                    <a:lnTo>
                      <a:pt x="222409" y="128111"/>
                    </a:lnTo>
                    <a:lnTo>
                      <a:pt x="813911" y="128111"/>
                    </a:lnTo>
                    <a:lnTo>
                      <a:pt x="881539" y="21431"/>
                    </a:lnTo>
                    <a:lnTo>
                      <a:pt x="1284446" y="21431"/>
                    </a:lnTo>
                    <a:lnTo>
                      <a:pt x="1343501" y="129064"/>
                    </a:lnTo>
                    <a:lnTo>
                      <a:pt x="1662589" y="129064"/>
                    </a:lnTo>
                    <a:lnTo>
                      <a:pt x="1739741" y="51911"/>
                    </a:lnTo>
                    <a:lnTo>
                      <a:pt x="2019776" y="51911"/>
                    </a:lnTo>
                    <a:lnTo>
                      <a:pt x="2086451" y="117634"/>
                    </a:lnTo>
                    <a:lnTo>
                      <a:pt x="2551271" y="117634"/>
                    </a:lnTo>
                    <a:lnTo>
                      <a:pt x="2551271" y="125254"/>
                    </a:lnTo>
                    <a:lnTo>
                      <a:pt x="2083594" y="125254"/>
                    </a:lnTo>
                    <a:lnTo>
                      <a:pt x="2016919" y="58579"/>
                    </a:lnTo>
                    <a:lnTo>
                      <a:pt x="1742599" y="58579"/>
                    </a:lnTo>
                    <a:lnTo>
                      <a:pt x="1665446" y="135731"/>
                    </a:lnTo>
                    <a:lnTo>
                      <a:pt x="1340644" y="135731"/>
                    </a:lnTo>
                    <a:lnTo>
                      <a:pt x="1281589" y="29051"/>
                    </a:lnTo>
                    <a:lnTo>
                      <a:pt x="885349" y="29051"/>
                    </a:lnTo>
                    <a:lnTo>
                      <a:pt x="816769" y="134779"/>
                    </a:lnTo>
                    <a:lnTo>
                      <a:pt x="219551" y="134779"/>
                    </a:lnTo>
                    <a:lnTo>
                      <a:pt x="98584" y="14764"/>
                    </a:lnTo>
                    <a:lnTo>
                      <a:pt x="7144" y="1476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xmlns="" id="{7660A079-C436-4C3C-8F20-3DC5BFD1193C}"/>
                  </a:ext>
                </a:extLst>
              </p:cNvPr>
              <p:cNvSpPr/>
              <p:nvPr/>
            </p:nvSpPr>
            <p:spPr>
              <a:xfrm>
                <a:off x="7089934" y="315610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3811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9" name="Freeform: Shape 78">
                <a:extLst>
                  <a:ext uri="{FF2B5EF4-FFF2-40B4-BE49-F238E27FC236}">
                    <a16:creationId xmlns:a16="http://schemas.microsoft.com/office/drawing/2014/main" xmlns="" id="{8839F1BD-2CE9-4944-B18F-5F16282A07F9}"/>
                  </a:ext>
                </a:extLst>
              </p:cNvPr>
              <p:cNvSpPr/>
              <p:nvPr/>
            </p:nvSpPr>
            <p:spPr>
              <a:xfrm>
                <a:off x="4546759" y="30456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xmlns="" id="{52D95C0D-26C3-4318-86F7-E9C3C885870B}"/>
                  </a:ext>
                </a:extLst>
              </p:cNvPr>
              <p:cNvSpPr/>
              <p:nvPr/>
            </p:nvSpPr>
            <p:spPr>
              <a:xfrm>
                <a:off x="6717506" y="3322796"/>
                <a:ext cx="676275" cy="104775"/>
              </a:xfrm>
              <a:custGeom>
                <a:avLst/>
                <a:gdLst>
                  <a:gd name="connsiteX0" fmla="*/ 668179 w 676275"/>
                  <a:gd name="connsiteY0" fmla="*/ 7144 h 104775"/>
                  <a:gd name="connsiteX1" fmla="*/ 672941 w 676275"/>
                  <a:gd name="connsiteY1" fmla="*/ 11906 h 104775"/>
                  <a:gd name="connsiteX2" fmla="*/ 471964 w 676275"/>
                  <a:gd name="connsiteY2" fmla="*/ 98584 h 104775"/>
                  <a:gd name="connsiteX3" fmla="*/ 7144 w 676275"/>
                  <a:gd name="connsiteY3" fmla="*/ 98584 h 104775"/>
                  <a:gd name="connsiteX4" fmla="*/ 7144 w 676275"/>
                  <a:gd name="connsiteY4" fmla="*/ 91916 h 104775"/>
                  <a:gd name="connsiteX5" fmla="*/ 469106 w 676275"/>
                  <a:gd name="connsiteY5" fmla="*/ 91916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76275" h="104775">
                    <a:moveTo>
                      <a:pt x="668179" y="7144"/>
                    </a:moveTo>
                    <a:lnTo>
                      <a:pt x="672941" y="11906"/>
                    </a:lnTo>
                    <a:lnTo>
                      <a:pt x="471964" y="98584"/>
                    </a:lnTo>
                    <a:lnTo>
                      <a:pt x="7144" y="98584"/>
                    </a:lnTo>
                    <a:lnTo>
                      <a:pt x="7144" y="91916"/>
                    </a:lnTo>
                    <a:lnTo>
                      <a:pt x="469106" y="919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xmlns="" id="{8DCF496C-9BA0-43A8-BC19-4C992BA474A4}"/>
                  </a:ext>
                </a:extLst>
              </p:cNvPr>
              <p:cNvSpPr/>
              <p:nvPr/>
            </p:nvSpPr>
            <p:spPr>
              <a:xfrm>
                <a:off x="6705124" y="3398043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xmlns="" id="{9D005A83-48D5-4419-89A5-DB46CC7F6C1E}"/>
                  </a:ext>
                </a:extLst>
              </p:cNvPr>
              <p:cNvSpPr/>
              <p:nvPr/>
            </p:nvSpPr>
            <p:spPr>
              <a:xfrm>
                <a:off x="5352574" y="3312318"/>
                <a:ext cx="742950" cy="485775"/>
              </a:xfrm>
              <a:custGeom>
                <a:avLst/>
                <a:gdLst>
                  <a:gd name="connsiteX0" fmla="*/ 736759 w 742950"/>
                  <a:gd name="connsiteY0" fmla="*/ 7144 h 485775"/>
                  <a:gd name="connsiteX1" fmla="*/ 741521 w 742950"/>
                  <a:gd name="connsiteY1" fmla="*/ 11906 h 485775"/>
                  <a:gd name="connsiteX2" fmla="*/ 552926 w 742950"/>
                  <a:gd name="connsiteY2" fmla="*/ 200501 h 485775"/>
                  <a:gd name="connsiteX3" fmla="*/ 260509 w 742950"/>
                  <a:gd name="connsiteY3" fmla="*/ 200501 h 485775"/>
                  <a:gd name="connsiteX4" fmla="*/ 12859 w 742950"/>
                  <a:gd name="connsiteY4" fmla="*/ 486251 h 485775"/>
                  <a:gd name="connsiteX5" fmla="*/ 7144 w 742950"/>
                  <a:gd name="connsiteY5" fmla="*/ 481489 h 485775"/>
                  <a:gd name="connsiteX6" fmla="*/ 257651 w 742950"/>
                  <a:gd name="connsiteY6" fmla="*/ 192881 h 485775"/>
                  <a:gd name="connsiteX7" fmla="*/ 550069 w 742950"/>
                  <a:gd name="connsiteY7" fmla="*/ 192881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42950" h="485775">
                    <a:moveTo>
                      <a:pt x="736759" y="7144"/>
                    </a:moveTo>
                    <a:lnTo>
                      <a:pt x="741521" y="11906"/>
                    </a:lnTo>
                    <a:lnTo>
                      <a:pt x="552926" y="200501"/>
                    </a:lnTo>
                    <a:lnTo>
                      <a:pt x="260509" y="200501"/>
                    </a:lnTo>
                    <a:lnTo>
                      <a:pt x="12859" y="486251"/>
                    </a:lnTo>
                    <a:lnTo>
                      <a:pt x="7144" y="481489"/>
                    </a:lnTo>
                    <a:lnTo>
                      <a:pt x="257651" y="192881"/>
                    </a:lnTo>
                    <a:lnTo>
                      <a:pt x="550069" y="19288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xmlns="" id="{74DBACC5-E5E6-41BC-A765-842960FF433D}"/>
                  </a:ext>
                </a:extLst>
              </p:cNvPr>
              <p:cNvSpPr/>
              <p:nvPr/>
            </p:nvSpPr>
            <p:spPr>
              <a:xfrm>
                <a:off x="5343287" y="3775709"/>
                <a:ext cx="38100" cy="38100"/>
              </a:xfrm>
              <a:custGeom>
                <a:avLst/>
                <a:gdLst>
                  <a:gd name="connsiteX0" fmla="*/ 10716 w 38100"/>
                  <a:gd name="connsiteY0" fmla="*/ 11430 h 38100"/>
                  <a:gd name="connsiteX1" fmla="*/ 10716 w 38100"/>
                  <a:gd name="connsiteY1" fmla="*/ 30480 h 38100"/>
                  <a:gd name="connsiteX2" fmla="*/ 29766 w 38100"/>
                  <a:gd name="connsiteY2" fmla="*/ 30480 h 38100"/>
                  <a:gd name="connsiteX3" fmla="*/ 29766 w 38100"/>
                  <a:gd name="connsiteY3" fmla="*/ 11430 h 38100"/>
                  <a:gd name="connsiteX4" fmla="*/ 10716 w 38100"/>
                  <a:gd name="connsiteY4" fmla="*/ 1143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1430"/>
                    </a:moveTo>
                    <a:cubicBezTo>
                      <a:pt x="5953" y="16192"/>
                      <a:pt x="5953" y="24765"/>
                      <a:pt x="10716" y="30480"/>
                    </a:cubicBezTo>
                    <a:cubicBezTo>
                      <a:pt x="15478" y="35242"/>
                      <a:pt x="24051" y="35242"/>
                      <a:pt x="29766" y="30480"/>
                    </a:cubicBezTo>
                    <a:cubicBezTo>
                      <a:pt x="34528" y="25717"/>
                      <a:pt x="34528" y="17145"/>
                      <a:pt x="29766" y="11430"/>
                    </a:cubicBezTo>
                    <a:cubicBezTo>
                      <a:pt x="24051" y="5715"/>
                      <a:pt x="15478" y="5715"/>
                      <a:pt x="10716" y="114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4" name="Freeform: Shape 83">
                <a:extLst>
                  <a:ext uri="{FF2B5EF4-FFF2-40B4-BE49-F238E27FC236}">
                    <a16:creationId xmlns:a16="http://schemas.microsoft.com/office/drawing/2014/main" xmlns="" id="{61A40572-A3C8-44BA-8F92-733685048E2E}"/>
                  </a:ext>
                </a:extLst>
              </p:cNvPr>
              <p:cNvSpPr/>
              <p:nvPr/>
            </p:nvSpPr>
            <p:spPr>
              <a:xfrm>
                <a:off x="4308634" y="3313271"/>
                <a:ext cx="1009650" cy="428625"/>
              </a:xfrm>
              <a:custGeom>
                <a:avLst/>
                <a:gdLst>
                  <a:gd name="connsiteX0" fmla="*/ 998696 w 1009650"/>
                  <a:gd name="connsiteY0" fmla="*/ 7144 h 428625"/>
                  <a:gd name="connsiteX1" fmla="*/ 1003459 w 1009650"/>
                  <a:gd name="connsiteY1" fmla="*/ 11906 h 428625"/>
                  <a:gd name="connsiteX2" fmla="*/ 912019 w 1009650"/>
                  <a:gd name="connsiteY2" fmla="*/ 103346 h 428625"/>
                  <a:gd name="connsiteX3" fmla="*/ 646271 w 1009650"/>
                  <a:gd name="connsiteY3" fmla="*/ 103346 h 428625"/>
                  <a:gd name="connsiteX4" fmla="*/ 476726 w 1009650"/>
                  <a:gd name="connsiteY4" fmla="*/ 272891 h 428625"/>
                  <a:gd name="connsiteX5" fmla="*/ 306229 w 1009650"/>
                  <a:gd name="connsiteY5" fmla="*/ 272891 h 428625"/>
                  <a:gd name="connsiteX6" fmla="*/ 11906 w 1009650"/>
                  <a:gd name="connsiteY6" fmla="*/ 424339 h 428625"/>
                  <a:gd name="connsiteX7" fmla="*/ 7144 w 1009650"/>
                  <a:gd name="connsiteY7" fmla="*/ 419576 h 428625"/>
                  <a:gd name="connsiteX8" fmla="*/ 303371 w 1009650"/>
                  <a:gd name="connsiteY8" fmla="*/ 266224 h 428625"/>
                  <a:gd name="connsiteX9" fmla="*/ 472916 w 1009650"/>
                  <a:gd name="connsiteY9" fmla="*/ 266224 h 428625"/>
                  <a:gd name="connsiteX10" fmla="*/ 643414 w 1009650"/>
                  <a:gd name="connsiteY10" fmla="*/ 95726 h 428625"/>
                  <a:gd name="connsiteX11" fmla="*/ 909161 w 1009650"/>
                  <a:gd name="connsiteY11" fmla="*/ 95726 h 42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09650" h="428625">
                    <a:moveTo>
                      <a:pt x="998696" y="7144"/>
                    </a:moveTo>
                    <a:lnTo>
                      <a:pt x="1003459" y="11906"/>
                    </a:lnTo>
                    <a:lnTo>
                      <a:pt x="912019" y="103346"/>
                    </a:lnTo>
                    <a:lnTo>
                      <a:pt x="646271" y="103346"/>
                    </a:lnTo>
                    <a:lnTo>
                      <a:pt x="476726" y="272891"/>
                    </a:lnTo>
                    <a:lnTo>
                      <a:pt x="306229" y="272891"/>
                    </a:lnTo>
                    <a:lnTo>
                      <a:pt x="11906" y="424339"/>
                    </a:lnTo>
                    <a:lnTo>
                      <a:pt x="7144" y="419576"/>
                    </a:lnTo>
                    <a:lnTo>
                      <a:pt x="303371" y="266224"/>
                    </a:lnTo>
                    <a:lnTo>
                      <a:pt x="472916" y="266224"/>
                    </a:lnTo>
                    <a:lnTo>
                      <a:pt x="643414" y="95726"/>
                    </a:lnTo>
                    <a:lnTo>
                      <a:pt x="909161" y="9572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5" name="Freeform: Shape 84">
                <a:extLst>
                  <a:ext uri="{FF2B5EF4-FFF2-40B4-BE49-F238E27FC236}">
                    <a16:creationId xmlns:a16="http://schemas.microsoft.com/office/drawing/2014/main" xmlns="" id="{23DFD5A7-0DF1-4EA5-AF80-4CDA1B5C3ADB}"/>
                  </a:ext>
                </a:extLst>
              </p:cNvPr>
              <p:cNvSpPr/>
              <p:nvPr/>
            </p:nvSpPr>
            <p:spPr>
              <a:xfrm>
                <a:off x="4298394" y="371451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xmlns="" id="{151D2E70-2EF0-4860-BBCD-7325C8C3AC4A}"/>
                  </a:ext>
                </a:extLst>
              </p:cNvPr>
              <p:cNvSpPr/>
              <p:nvPr/>
            </p:nvSpPr>
            <p:spPr>
              <a:xfrm>
                <a:off x="6470809" y="3194208"/>
                <a:ext cx="1076325" cy="142875"/>
              </a:xfrm>
              <a:custGeom>
                <a:avLst/>
                <a:gdLst>
                  <a:gd name="connsiteX0" fmla="*/ 11906 w 1076325"/>
                  <a:gd name="connsiteY0" fmla="*/ 7144 h 142875"/>
                  <a:gd name="connsiteX1" fmla="*/ 50006 w 1076325"/>
                  <a:gd name="connsiteY1" fmla="*/ 45244 h 142875"/>
                  <a:gd name="connsiteX2" fmla="*/ 869156 w 1076325"/>
                  <a:gd name="connsiteY2" fmla="*/ 45244 h 142875"/>
                  <a:gd name="connsiteX3" fmla="*/ 1072991 w 1076325"/>
                  <a:gd name="connsiteY3" fmla="*/ 134779 h 142875"/>
                  <a:gd name="connsiteX4" fmla="*/ 1068229 w 1076325"/>
                  <a:gd name="connsiteY4" fmla="*/ 139541 h 142875"/>
                  <a:gd name="connsiteX5" fmla="*/ 866299 w 1076325"/>
                  <a:gd name="connsiteY5" fmla="*/ 51911 h 142875"/>
                  <a:gd name="connsiteX6" fmla="*/ 47149 w 1076325"/>
                  <a:gd name="connsiteY6" fmla="*/ 51911 h 142875"/>
                  <a:gd name="connsiteX7" fmla="*/ 7144 w 1076325"/>
                  <a:gd name="connsiteY7" fmla="*/ 12859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76325" h="142875">
                    <a:moveTo>
                      <a:pt x="11906" y="7144"/>
                    </a:moveTo>
                    <a:lnTo>
                      <a:pt x="50006" y="45244"/>
                    </a:lnTo>
                    <a:lnTo>
                      <a:pt x="869156" y="45244"/>
                    </a:lnTo>
                    <a:lnTo>
                      <a:pt x="1072991" y="134779"/>
                    </a:lnTo>
                    <a:lnTo>
                      <a:pt x="1068229" y="139541"/>
                    </a:lnTo>
                    <a:lnTo>
                      <a:pt x="866299" y="51911"/>
                    </a:lnTo>
                    <a:lnTo>
                      <a:pt x="47149" y="51911"/>
                    </a:lnTo>
                    <a:lnTo>
                      <a:pt x="7144" y="1285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xmlns="" id="{7BE7653C-8E11-4DFF-89C7-BD54166821CC}"/>
                  </a:ext>
                </a:extLst>
              </p:cNvPr>
              <p:cNvSpPr/>
              <p:nvPr/>
            </p:nvSpPr>
            <p:spPr>
              <a:xfrm>
                <a:off x="6460569" y="3184921"/>
                <a:ext cx="38100" cy="38100"/>
              </a:xfrm>
              <a:custGeom>
                <a:avLst/>
                <a:gdLst>
                  <a:gd name="connsiteX0" fmla="*/ 29766 w 38100"/>
                  <a:gd name="connsiteY0" fmla="*/ 10716 h 38100"/>
                  <a:gd name="connsiteX1" fmla="*/ 10716 w 38100"/>
                  <a:gd name="connsiteY1" fmla="*/ 10716 h 38100"/>
                  <a:gd name="connsiteX2" fmla="*/ 10716 w 38100"/>
                  <a:gd name="connsiteY2" fmla="*/ 29766 h 38100"/>
                  <a:gd name="connsiteX3" fmla="*/ 29766 w 38100"/>
                  <a:gd name="connsiteY3" fmla="*/ 29766 h 38100"/>
                  <a:gd name="connsiteX4" fmla="*/ 2976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9766" y="10716"/>
                    </a:moveTo>
                    <a:cubicBezTo>
                      <a:pt x="25003" y="5953"/>
                      <a:pt x="16431" y="5953"/>
                      <a:pt x="10716" y="10716"/>
                    </a:cubicBez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4051"/>
                      <a:pt x="34528" y="15478"/>
                      <a:pt x="2976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xmlns="" id="{AB7ECFDA-70B5-4EF3-8866-0523B223673F}"/>
                  </a:ext>
                </a:extLst>
              </p:cNvPr>
              <p:cNvSpPr/>
              <p:nvPr/>
            </p:nvSpPr>
            <p:spPr>
              <a:xfrm>
                <a:off x="5156359" y="3240881"/>
                <a:ext cx="590550" cy="190500"/>
              </a:xfrm>
              <a:custGeom>
                <a:avLst/>
                <a:gdLst>
                  <a:gd name="connsiteX0" fmla="*/ 7144 w 590550"/>
                  <a:gd name="connsiteY0" fmla="*/ 7144 h 190500"/>
                  <a:gd name="connsiteX1" fmla="*/ 408146 w 590550"/>
                  <a:gd name="connsiteY1" fmla="*/ 7144 h 190500"/>
                  <a:gd name="connsiteX2" fmla="*/ 585311 w 590550"/>
                  <a:gd name="connsiteY2" fmla="*/ 184309 h 190500"/>
                  <a:gd name="connsiteX3" fmla="*/ 580549 w 590550"/>
                  <a:gd name="connsiteY3" fmla="*/ 189071 h 190500"/>
                  <a:gd name="connsiteX4" fmla="*/ 405289 w 590550"/>
                  <a:gd name="connsiteY4" fmla="*/ 13811 h 190500"/>
                  <a:gd name="connsiteX5" fmla="*/ 7144 w 590550"/>
                  <a:gd name="connsiteY5" fmla="*/ 13811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90550" h="190500">
                    <a:moveTo>
                      <a:pt x="7144" y="7144"/>
                    </a:moveTo>
                    <a:lnTo>
                      <a:pt x="408146" y="7144"/>
                    </a:lnTo>
                    <a:lnTo>
                      <a:pt x="585311" y="184309"/>
                    </a:lnTo>
                    <a:lnTo>
                      <a:pt x="580549" y="189071"/>
                    </a:lnTo>
                    <a:lnTo>
                      <a:pt x="405289" y="13811"/>
                    </a:lnTo>
                    <a:lnTo>
                      <a:pt x="7144" y="1381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xmlns="" id="{519EB14E-130D-46E4-9C59-2538A734F6C3}"/>
                  </a:ext>
                </a:extLst>
              </p:cNvPr>
              <p:cNvSpPr/>
              <p:nvPr/>
            </p:nvSpPr>
            <p:spPr>
              <a:xfrm>
                <a:off x="5134451" y="323135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xmlns="" id="{200A473C-1C86-4F1E-AD85-8476CB1DE4F8}"/>
                  </a:ext>
                </a:extLst>
              </p:cNvPr>
              <p:cNvSpPr/>
              <p:nvPr/>
            </p:nvSpPr>
            <p:spPr>
              <a:xfrm>
                <a:off x="5084921" y="3377088"/>
                <a:ext cx="361950" cy="95250"/>
              </a:xfrm>
              <a:custGeom>
                <a:avLst/>
                <a:gdLst>
                  <a:gd name="connsiteX0" fmla="*/ 349091 w 361950"/>
                  <a:gd name="connsiteY0" fmla="*/ 7144 h 95250"/>
                  <a:gd name="connsiteX1" fmla="*/ 354806 w 361950"/>
                  <a:gd name="connsiteY1" fmla="*/ 12859 h 95250"/>
                  <a:gd name="connsiteX2" fmla="*/ 271939 w 361950"/>
                  <a:gd name="connsiteY2" fmla="*/ 94774 h 95250"/>
                  <a:gd name="connsiteX3" fmla="*/ 7144 w 361950"/>
                  <a:gd name="connsiteY3" fmla="*/ 94774 h 95250"/>
                  <a:gd name="connsiteX4" fmla="*/ 7144 w 361950"/>
                  <a:gd name="connsiteY4" fmla="*/ 88106 h 95250"/>
                  <a:gd name="connsiteX5" fmla="*/ 269081 w 361950"/>
                  <a:gd name="connsiteY5" fmla="*/ 88106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1950" h="95250">
                    <a:moveTo>
                      <a:pt x="349091" y="7144"/>
                    </a:moveTo>
                    <a:lnTo>
                      <a:pt x="354806" y="12859"/>
                    </a:lnTo>
                    <a:lnTo>
                      <a:pt x="271939" y="94774"/>
                    </a:lnTo>
                    <a:lnTo>
                      <a:pt x="7144" y="94774"/>
                    </a:lnTo>
                    <a:lnTo>
                      <a:pt x="7144" y="88106"/>
                    </a:lnTo>
                    <a:lnTo>
                      <a:pt x="269081" y="881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1" name="Freeform: Shape 90">
                <a:extLst>
                  <a:ext uri="{FF2B5EF4-FFF2-40B4-BE49-F238E27FC236}">
                    <a16:creationId xmlns:a16="http://schemas.microsoft.com/office/drawing/2014/main" xmlns="" id="{2F9584E0-4590-4D10-A208-9D8FDE292246}"/>
                  </a:ext>
                </a:extLst>
              </p:cNvPr>
              <p:cNvSpPr/>
              <p:nvPr/>
            </p:nvSpPr>
            <p:spPr>
              <a:xfrm>
                <a:off x="5072539" y="344852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2861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2" name="Freeform: Shape 91">
                <a:extLst>
                  <a:ext uri="{FF2B5EF4-FFF2-40B4-BE49-F238E27FC236}">
                    <a16:creationId xmlns:a16="http://schemas.microsoft.com/office/drawing/2014/main" xmlns="" id="{BE3D4630-FB1D-4502-B6AC-6B1175E3D0D4}"/>
                  </a:ext>
                </a:extLst>
              </p:cNvPr>
              <p:cNvSpPr/>
              <p:nvPr/>
            </p:nvSpPr>
            <p:spPr>
              <a:xfrm>
                <a:off x="5571649" y="3071336"/>
                <a:ext cx="809625" cy="200025"/>
              </a:xfrm>
              <a:custGeom>
                <a:avLst/>
                <a:gdLst>
                  <a:gd name="connsiteX0" fmla="*/ 11906 w 809625"/>
                  <a:gd name="connsiteY0" fmla="*/ 7144 h 200025"/>
                  <a:gd name="connsiteX1" fmla="*/ 192881 w 809625"/>
                  <a:gd name="connsiteY1" fmla="*/ 188119 h 200025"/>
                  <a:gd name="connsiteX2" fmla="*/ 808196 w 809625"/>
                  <a:gd name="connsiteY2" fmla="*/ 188119 h 200025"/>
                  <a:gd name="connsiteX3" fmla="*/ 808196 w 809625"/>
                  <a:gd name="connsiteY3" fmla="*/ 195739 h 200025"/>
                  <a:gd name="connsiteX4" fmla="*/ 190024 w 809625"/>
                  <a:gd name="connsiteY4" fmla="*/ 194786 h 200025"/>
                  <a:gd name="connsiteX5" fmla="*/ 7144 w 809625"/>
                  <a:gd name="connsiteY5" fmla="*/ 11906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9625" h="200025">
                    <a:moveTo>
                      <a:pt x="11906" y="7144"/>
                    </a:moveTo>
                    <a:lnTo>
                      <a:pt x="192881" y="188119"/>
                    </a:lnTo>
                    <a:lnTo>
                      <a:pt x="808196" y="188119"/>
                    </a:lnTo>
                    <a:lnTo>
                      <a:pt x="808196" y="195739"/>
                    </a:lnTo>
                    <a:lnTo>
                      <a:pt x="190024" y="194786"/>
                    </a:lnTo>
                    <a:lnTo>
                      <a:pt x="7144" y="119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3" name="Freeform: Shape 92">
                <a:extLst>
                  <a:ext uri="{FF2B5EF4-FFF2-40B4-BE49-F238E27FC236}">
                    <a16:creationId xmlns:a16="http://schemas.microsoft.com/office/drawing/2014/main" xmlns="" id="{ABAE190D-EA83-4AEB-9DBC-9D032E10F879}"/>
                  </a:ext>
                </a:extLst>
              </p:cNvPr>
              <p:cNvSpPr/>
              <p:nvPr/>
            </p:nvSpPr>
            <p:spPr>
              <a:xfrm>
                <a:off x="6358414" y="3242786"/>
                <a:ext cx="38100" cy="38100"/>
              </a:xfrm>
              <a:custGeom>
                <a:avLst/>
                <a:gdLst>
                  <a:gd name="connsiteX0" fmla="*/ 20479 w 38100"/>
                  <a:gd name="connsiteY0" fmla="*/ 33814 h 38100"/>
                  <a:gd name="connsiteX1" fmla="*/ 33814 w 38100"/>
                  <a:gd name="connsiteY1" fmla="*/ 20479 h 38100"/>
                  <a:gd name="connsiteX2" fmla="*/ 20479 w 38100"/>
                  <a:gd name="connsiteY2" fmla="*/ 7144 h 38100"/>
                  <a:gd name="connsiteX3" fmla="*/ 7144 w 38100"/>
                  <a:gd name="connsiteY3" fmla="*/ 20479 h 38100"/>
                  <a:gd name="connsiteX4" fmla="*/ 20479 w 38100"/>
                  <a:gd name="connsiteY4" fmla="*/ 3381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33814"/>
                    </a:move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3811" y="33814"/>
                      <a:pt x="20479" y="3381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pic>
          <p:nvPicPr>
            <p:cNvPr id="94" name="Graphic 93">
              <a:extLst>
                <a:ext uri="{FF2B5EF4-FFF2-40B4-BE49-F238E27FC236}">
                  <a16:creationId xmlns:a16="http://schemas.microsoft.com/office/drawing/2014/main" xmlns="" id="{01B73CF9-B58C-4440-B571-0D8C10C0A98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p:blipFill>
          <p:spPr>
            <a:xfrm>
              <a:off x="5086352" y="2530943"/>
              <a:ext cx="4256663" cy="912142"/>
            </a:xfrm>
            <a:prstGeom prst="rect">
              <a:avLst/>
            </a:prstGeom>
          </p:spPr>
        </p:pic>
        <p:pic>
          <p:nvPicPr>
            <p:cNvPr id="95" name="Graphic 94">
              <a:extLst>
                <a:ext uri="{FF2B5EF4-FFF2-40B4-BE49-F238E27FC236}">
                  <a16:creationId xmlns:a16="http://schemas.microsoft.com/office/drawing/2014/main" xmlns="" id="{D6BD34C4-E44C-4DFE-93DB-76D152BC94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p:blipFill>
          <p:spPr>
            <a:xfrm>
              <a:off x="5916911" y="3562591"/>
              <a:ext cx="4256663" cy="912142"/>
            </a:xfrm>
            <a:prstGeom prst="rect">
              <a:avLst/>
            </a:prstGeom>
          </p:spPr>
        </p:pic>
        <p:grpSp>
          <p:nvGrpSpPr>
            <p:cNvPr id="97" name="Graphic 166">
              <a:extLst>
                <a:ext uri="{FF2B5EF4-FFF2-40B4-BE49-F238E27FC236}">
                  <a16:creationId xmlns:a16="http://schemas.microsoft.com/office/drawing/2014/main" xmlns="" id="{B36B0066-06FE-42BA-9F13-A3A6159A981B}"/>
                </a:ext>
              </a:extLst>
            </p:cNvPr>
            <p:cNvGrpSpPr/>
            <p:nvPr/>
          </p:nvGrpSpPr>
          <p:grpSpPr>
            <a:xfrm rot="10800000">
              <a:off x="5470210" y="2723076"/>
              <a:ext cx="4246247" cy="908201"/>
              <a:chOff x="4298394" y="3045618"/>
              <a:chExt cx="3591640" cy="768191"/>
            </a:xfrm>
            <a:solidFill>
              <a:schemeClr val="accent1"/>
            </a:solidFill>
          </p:grpSpPr>
          <p:sp>
            <p:nvSpPr>
              <p:cNvPr id="98" name="Freeform: Shape 97">
                <a:extLst>
                  <a:ext uri="{FF2B5EF4-FFF2-40B4-BE49-F238E27FC236}">
                    <a16:creationId xmlns:a16="http://schemas.microsoft.com/office/drawing/2014/main" xmlns="" id="{D1D47C75-8ED0-45C2-A87C-79AE6D88DDE7}"/>
                  </a:ext>
                </a:extLst>
              </p:cNvPr>
              <p:cNvSpPr/>
              <p:nvPr/>
            </p:nvSpPr>
            <p:spPr>
              <a:xfrm>
                <a:off x="4401979" y="3311366"/>
                <a:ext cx="3476625" cy="200025"/>
              </a:xfrm>
              <a:custGeom>
                <a:avLst/>
                <a:gdLst>
                  <a:gd name="connsiteX0" fmla="*/ 1497806 w 3476625"/>
                  <a:gd name="connsiteY0" fmla="*/ 7144 h 200025"/>
                  <a:gd name="connsiteX1" fmla="*/ 1822609 w 3476625"/>
                  <a:gd name="connsiteY1" fmla="*/ 7144 h 200025"/>
                  <a:gd name="connsiteX2" fmla="*/ 1899761 w 3476625"/>
                  <a:gd name="connsiteY2" fmla="*/ 84296 h 200025"/>
                  <a:gd name="connsiteX3" fmla="*/ 2174081 w 3476625"/>
                  <a:gd name="connsiteY3" fmla="*/ 84296 h 200025"/>
                  <a:gd name="connsiteX4" fmla="*/ 2240756 w 3476625"/>
                  <a:gd name="connsiteY4" fmla="*/ 17621 h 200025"/>
                  <a:gd name="connsiteX5" fmla="*/ 3470434 w 3476625"/>
                  <a:gd name="connsiteY5" fmla="*/ 17621 h 200025"/>
                  <a:gd name="connsiteX6" fmla="*/ 3470434 w 3476625"/>
                  <a:gd name="connsiteY6" fmla="*/ 24289 h 200025"/>
                  <a:gd name="connsiteX7" fmla="*/ 2243614 w 3476625"/>
                  <a:gd name="connsiteY7" fmla="*/ 24289 h 200025"/>
                  <a:gd name="connsiteX8" fmla="*/ 2176939 w 3476625"/>
                  <a:gd name="connsiteY8" fmla="*/ 90964 h 200025"/>
                  <a:gd name="connsiteX9" fmla="*/ 1896904 w 3476625"/>
                  <a:gd name="connsiteY9" fmla="*/ 90964 h 200025"/>
                  <a:gd name="connsiteX10" fmla="*/ 1819751 w 3476625"/>
                  <a:gd name="connsiteY10" fmla="*/ 13811 h 200025"/>
                  <a:gd name="connsiteX11" fmla="*/ 1500664 w 3476625"/>
                  <a:gd name="connsiteY11" fmla="*/ 13811 h 200025"/>
                  <a:gd name="connsiteX12" fmla="*/ 1432084 w 3476625"/>
                  <a:gd name="connsiteY12" fmla="*/ 120491 h 200025"/>
                  <a:gd name="connsiteX13" fmla="*/ 1057751 w 3476625"/>
                  <a:gd name="connsiteY13" fmla="*/ 120491 h 200025"/>
                  <a:gd name="connsiteX14" fmla="*/ 971074 w 3476625"/>
                  <a:gd name="connsiteY14" fmla="*/ 14764 h 200025"/>
                  <a:gd name="connsiteX15" fmla="*/ 379571 w 3476625"/>
                  <a:gd name="connsiteY15" fmla="*/ 14764 h 200025"/>
                  <a:gd name="connsiteX16" fmla="*/ 11906 w 3476625"/>
                  <a:gd name="connsiteY16" fmla="*/ 201454 h 200025"/>
                  <a:gd name="connsiteX17" fmla="*/ 7144 w 3476625"/>
                  <a:gd name="connsiteY17" fmla="*/ 196691 h 200025"/>
                  <a:gd name="connsiteX18" fmla="*/ 376714 w 3476625"/>
                  <a:gd name="connsiteY18" fmla="*/ 8096 h 200025"/>
                  <a:gd name="connsiteX19" fmla="*/ 973931 w 3476625"/>
                  <a:gd name="connsiteY19" fmla="*/ 8096 h 200025"/>
                  <a:gd name="connsiteX20" fmla="*/ 1061561 w 3476625"/>
                  <a:gd name="connsiteY20" fmla="*/ 113824 h 200025"/>
                  <a:gd name="connsiteX21" fmla="*/ 1429226 w 3476625"/>
                  <a:gd name="connsiteY21" fmla="*/ 113824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476625" h="200025">
                    <a:moveTo>
                      <a:pt x="1497806" y="7144"/>
                    </a:moveTo>
                    <a:lnTo>
                      <a:pt x="1822609" y="7144"/>
                    </a:lnTo>
                    <a:lnTo>
                      <a:pt x="1899761" y="84296"/>
                    </a:lnTo>
                    <a:lnTo>
                      <a:pt x="2174081" y="84296"/>
                    </a:lnTo>
                    <a:lnTo>
                      <a:pt x="2240756" y="17621"/>
                    </a:lnTo>
                    <a:lnTo>
                      <a:pt x="3470434" y="17621"/>
                    </a:lnTo>
                    <a:lnTo>
                      <a:pt x="3470434" y="24289"/>
                    </a:lnTo>
                    <a:lnTo>
                      <a:pt x="2243614" y="24289"/>
                    </a:lnTo>
                    <a:lnTo>
                      <a:pt x="2176939" y="90964"/>
                    </a:lnTo>
                    <a:lnTo>
                      <a:pt x="1896904" y="90964"/>
                    </a:lnTo>
                    <a:lnTo>
                      <a:pt x="1819751" y="13811"/>
                    </a:lnTo>
                    <a:lnTo>
                      <a:pt x="1500664" y="13811"/>
                    </a:lnTo>
                    <a:lnTo>
                      <a:pt x="1432084" y="120491"/>
                    </a:lnTo>
                    <a:lnTo>
                      <a:pt x="1057751" y="120491"/>
                    </a:lnTo>
                    <a:lnTo>
                      <a:pt x="971074" y="14764"/>
                    </a:lnTo>
                    <a:lnTo>
                      <a:pt x="379571" y="14764"/>
                    </a:lnTo>
                    <a:lnTo>
                      <a:pt x="11906" y="201454"/>
                    </a:lnTo>
                    <a:lnTo>
                      <a:pt x="7144" y="196691"/>
                    </a:lnTo>
                    <a:lnTo>
                      <a:pt x="376714" y="8096"/>
                    </a:lnTo>
                    <a:lnTo>
                      <a:pt x="973931" y="8096"/>
                    </a:lnTo>
                    <a:lnTo>
                      <a:pt x="1061561" y="113824"/>
                    </a:lnTo>
                    <a:lnTo>
                      <a:pt x="1429226" y="11382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9" name="Freeform: Shape 98">
                <a:extLst>
                  <a:ext uri="{FF2B5EF4-FFF2-40B4-BE49-F238E27FC236}">
                    <a16:creationId xmlns:a16="http://schemas.microsoft.com/office/drawing/2014/main" xmlns="" id="{DE6536A5-5BFF-4970-A292-11CF49F34064}"/>
                  </a:ext>
                </a:extLst>
              </p:cNvPr>
              <p:cNvSpPr/>
              <p:nvPr/>
            </p:nvSpPr>
            <p:spPr>
              <a:xfrm>
                <a:off x="7851934" y="33123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2859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0" name="Freeform: Shape 99">
                <a:extLst>
                  <a:ext uri="{FF2B5EF4-FFF2-40B4-BE49-F238E27FC236}">
                    <a16:creationId xmlns:a16="http://schemas.microsoft.com/office/drawing/2014/main" xmlns="" id="{E9A41EEA-CBF1-4327-A481-FBC407EEB989}"/>
                  </a:ext>
                </a:extLst>
              </p:cNvPr>
              <p:cNvSpPr/>
              <p:nvPr/>
            </p:nvSpPr>
            <p:spPr>
              <a:xfrm>
                <a:off x="4391739" y="348972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1" name="Freeform: Shape 100">
                <a:extLst>
                  <a:ext uri="{FF2B5EF4-FFF2-40B4-BE49-F238E27FC236}">
                    <a16:creationId xmlns:a16="http://schemas.microsoft.com/office/drawing/2014/main" xmlns="" id="{542D476B-E725-4276-9A2A-7ABF6AABA35D}"/>
                  </a:ext>
                </a:extLst>
              </p:cNvPr>
              <p:cNvSpPr/>
              <p:nvPr/>
            </p:nvSpPr>
            <p:spPr>
              <a:xfrm>
                <a:off x="4559141" y="3055143"/>
                <a:ext cx="2552700" cy="142875"/>
              </a:xfrm>
              <a:custGeom>
                <a:avLst/>
                <a:gdLst>
                  <a:gd name="connsiteX0" fmla="*/ 7144 w 2552700"/>
                  <a:gd name="connsiteY0" fmla="*/ 7144 h 142875"/>
                  <a:gd name="connsiteX1" fmla="*/ 101441 w 2552700"/>
                  <a:gd name="connsiteY1" fmla="*/ 7144 h 142875"/>
                  <a:gd name="connsiteX2" fmla="*/ 222409 w 2552700"/>
                  <a:gd name="connsiteY2" fmla="*/ 128111 h 142875"/>
                  <a:gd name="connsiteX3" fmla="*/ 813911 w 2552700"/>
                  <a:gd name="connsiteY3" fmla="*/ 128111 h 142875"/>
                  <a:gd name="connsiteX4" fmla="*/ 881539 w 2552700"/>
                  <a:gd name="connsiteY4" fmla="*/ 21431 h 142875"/>
                  <a:gd name="connsiteX5" fmla="*/ 1284446 w 2552700"/>
                  <a:gd name="connsiteY5" fmla="*/ 21431 h 142875"/>
                  <a:gd name="connsiteX6" fmla="*/ 1343501 w 2552700"/>
                  <a:gd name="connsiteY6" fmla="*/ 129064 h 142875"/>
                  <a:gd name="connsiteX7" fmla="*/ 1662589 w 2552700"/>
                  <a:gd name="connsiteY7" fmla="*/ 129064 h 142875"/>
                  <a:gd name="connsiteX8" fmla="*/ 1739741 w 2552700"/>
                  <a:gd name="connsiteY8" fmla="*/ 51911 h 142875"/>
                  <a:gd name="connsiteX9" fmla="*/ 2019776 w 2552700"/>
                  <a:gd name="connsiteY9" fmla="*/ 51911 h 142875"/>
                  <a:gd name="connsiteX10" fmla="*/ 2086451 w 2552700"/>
                  <a:gd name="connsiteY10" fmla="*/ 117634 h 142875"/>
                  <a:gd name="connsiteX11" fmla="*/ 2551271 w 2552700"/>
                  <a:gd name="connsiteY11" fmla="*/ 117634 h 142875"/>
                  <a:gd name="connsiteX12" fmla="*/ 2551271 w 2552700"/>
                  <a:gd name="connsiteY12" fmla="*/ 125254 h 142875"/>
                  <a:gd name="connsiteX13" fmla="*/ 2083594 w 2552700"/>
                  <a:gd name="connsiteY13" fmla="*/ 125254 h 142875"/>
                  <a:gd name="connsiteX14" fmla="*/ 2016919 w 2552700"/>
                  <a:gd name="connsiteY14" fmla="*/ 58579 h 142875"/>
                  <a:gd name="connsiteX15" fmla="*/ 1742599 w 2552700"/>
                  <a:gd name="connsiteY15" fmla="*/ 58579 h 142875"/>
                  <a:gd name="connsiteX16" fmla="*/ 1665446 w 2552700"/>
                  <a:gd name="connsiteY16" fmla="*/ 135731 h 142875"/>
                  <a:gd name="connsiteX17" fmla="*/ 1340644 w 2552700"/>
                  <a:gd name="connsiteY17" fmla="*/ 135731 h 142875"/>
                  <a:gd name="connsiteX18" fmla="*/ 1281589 w 2552700"/>
                  <a:gd name="connsiteY18" fmla="*/ 29051 h 142875"/>
                  <a:gd name="connsiteX19" fmla="*/ 885349 w 2552700"/>
                  <a:gd name="connsiteY19" fmla="*/ 29051 h 142875"/>
                  <a:gd name="connsiteX20" fmla="*/ 816769 w 2552700"/>
                  <a:gd name="connsiteY20" fmla="*/ 134779 h 142875"/>
                  <a:gd name="connsiteX21" fmla="*/ 219551 w 2552700"/>
                  <a:gd name="connsiteY21" fmla="*/ 134779 h 142875"/>
                  <a:gd name="connsiteX22" fmla="*/ 98584 w 2552700"/>
                  <a:gd name="connsiteY22" fmla="*/ 14764 h 142875"/>
                  <a:gd name="connsiteX23" fmla="*/ 7144 w 2552700"/>
                  <a:gd name="connsiteY23" fmla="*/ 14764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552700" h="142875">
                    <a:moveTo>
                      <a:pt x="7144" y="7144"/>
                    </a:moveTo>
                    <a:lnTo>
                      <a:pt x="101441" y="7144"/>
                    </a:lnTo>
                    <a:lnTo>
                      <a:pt x="222409" y="128111"/>
                    </a:lnTo>
                    <a:lnTo>
                      <a:pt x="813911" y="128111"/>
                    </a:lnTo>
                    <a:lnTo>
                      <a:pt x="881539" y="21431"/>
                    </a:lnTo>
                    <a:lnTo>
                      <a:pt x="1284446" y="21431"/>
                    </a:lnTo>
                    <a:lnTo>
                      <a:pt x="1343501" y="129064"/>
                    </a:lnTo>
                    <a:lnTo>
                      <a:pt x="1662589" y="129064"/>
                    </a:lnTo>
                    <a:lnTo>
                      <a:pt x="1739741" y="51911"/>
                    </a:lnTo>
                    <a:lnTo>
                      <a:pt x="2019776" y="51911"/>
                    </a:lnTo>
                    <a:lnTo>
                      <a:pt x="2086451" y="117634"/>
                    </a:lnTo>
                    <a:lnTo>
                      <a:pt x="2551271" y="117634"/>
                    </a:lnTo>
                    <a:lnTo>
                      <a:pt x="2551271" y="125254"/>
                    </a:lnTo>
                    <a:lnTo>
                      <a:pt x="2083594" y="125254"/>
                    </a:lnTo>
                    <a:lnTo>
                      <a:pt x="2016919" y="58579"/>
                    </a:lnTo>
                    <a:lnTo>
                      <a:pt x="1742599" y="58579"/>
                    </a:lnTo>
                    <a:lnTo>
                      <a:pt x="1665446" y="135731"/>
                    </a:lnTo>
                    <a:lnTo>
                      <a:pt x="1340644" y="135731"/>
                    </a:lnTo>
                    <a:lnTo>
                      <a:pt x="1281589" y="29051"/>
                    </a:lnTo>
                    <a:lnTo>
                      <a:pt x="885349" y="29051"/>
                    </a:lnTo>
                    <a:lnTo>
                      <a:pt x="816769" y="134779"/>
                    </a:lnTo>
                    <a:lnTo>
                      <a:pt x="219551" y="134779"/>
                    </a:lnTo>
                    <a:lnTo>
                      <a:pt x="98584" y="14764"/>
                    </a:lnTo>
                    <a:lnTo>
                      <a:pt x="7144" y="1476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2" name="Freeform: Shape 101">
                <a:extLst>
                  <a:ext uri="{FF2B5EF4-FFF2-40B4-BE49-F238E27FC236}">
                    <a16:creationId xmlns:a16="http://schemas.microsoft.com/office/drawing/2014/main" xmlns="" id="{EEEB4CAC-4009-4ED4-A20C-75B7858855CD}"/>
                  </a:ext>
                </a:extLst>
              </p:cNvPr>
              <p:cNvSpPr/>
              <p:nvPr/>
            </p:nvSpPr>
            <p:spPr>
              <a:xfrm>
                <a:off x="7089934" y="315610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3811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3" name="Freeform: Shape 102">
                <a:extLst>
                  <a:ext uri="{FF2B5EF4-FFF2-40B4-BE49-F238E27FC236}">
                    <a16:creationId xmlns:a16="http://schemas.microsoft.com/office/drawing/2014/main" xmlns="" id="{DBB50B14-5345-4475-A7C6-0D41F497AB26}"/>
                  </a:ext>
                </a:extLst>
              </p:cNvPr>
              <p:cNvSpPr/>
              <p:nvPr/>
            </p:nvSpPr>
            <p:spPr>
              <a:xfrm>
                <a:off x="4546759" y="30456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4" name="Freeform: Shape 103">
                <a:extLst>
                  <a:ext uri="{FF2B5EF4-FFF2-40B4-BE49-F238E27FC236}">
                    <a16:creationId xmlns:a16="http://schemas.microsoft.com/office/drawing/2014/main" xmlns="" id="{1F8A469D-957E-42EA-9FFD-C46B014B0DA6}"/>
                  </a:ext>
                </a:extLst>
              </p:cNvPr>
              <p:cNvSpPr/>
              <p:nvPr/>
            </p:nvSpPr>
            <p:spPr>
              <a:xfrm>
                <a:off x="6717506" y="3322796"/>
                <a:ext cx="676275" cy="104775"/>
              </a:xfrm>
              <a:custGeom>
                <a:avLst/>
                <a:gdLst>
                  <a:gd name="connsiteX0" fmla="*/ 668179 w 676275"/>
                  <a:gd name="connsiteY0" fmla="*/ 7144 h 104775"/>
                  <a:gd name="connsiteX1" fmla="*/ 672941 w 676275"/>
                  <a:gd name="connsiteY1" fmla="*/ 11906 h 104775"/>
                  <a:gd name="connsiteX2" fmla="*/ 471964 w 676275"/>
                  <a:gd name="connsiteY2" fmla="*/ 98584 h 104775"/>
                  <a:gd name="connsiteX3" fmla="*/ 7144 w 676275"/>
                  <a:gd name="connsiteY3" fmla="*/ 98584 h 104775"/>
                  <a:gd name="connsiteX4" fmla="*/ 7144 w 676275"/>
                  <a:gd name="connsiteY4" fmla="*/ 91916 h 104775"/>
                  <a:gd name="connsiteX5" fmla="*/ 469106 w 676275"/>
                  <a:gd name="connsiteY5" fmla="*/ 91916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76275" h="104775">
                    <a:moveTo>
                      <a:pt x="668179" y="7144"/>
                    </a:moveTo>
                    <a:lnTo>
                      <a:pt x="672941" y="11906"/>
                    </a:lnTo>
                    <a:lnTo>
                      <a:pt x="471964" y="98584"/>
                    </a:lnTo>
                    <a:lnTo>
                      <a:pt x="7144" y="98584"/>
                    </a:lnTo>
                    <a:lnTo>
                      <a:pt x="7144" y="91916"/>
                    </a:lnTo>
                    <a:lnTo>
                      <a:pt x="469106" y="919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5" name="Freeform: Shape 104">
                <a:extLst>
                  <a:ext uri="{FF2B5EF4-FFF2-40B4-BE49-F238E27FC236}">
                    <a16:creationId xmlns:a16="http://schemas.microsoft.com/office/drawing/2014/main" xmlns="" id="{921AABB5-3C17-422F-BFC8-DF3A615D0931}"/>
                  </a:ext>
                </a:extLst>
              </p:cNvPr>
              <p:cNvSpPr/>
              <p:nvPr/>
            </p:nvSpPr>
            <p:spPr>
              <a:xfrm>
                <a:off x="6705124" y="3398043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6" name="Freeform: Shape 105">
                <a:extLst>
                  <a:ext uri="{FF2B5EF4-FFF2-40B4-BE49-F238E27FC236}">
                    <a16:creationId xmlns:a16="http://schemas.microsoft.com/office/drawing/2014/main" xmlns="" id="{37E0AC46-2EF1-44DE-A19C-1D2D7E11A6CC}"/>
                  </a:ext>
                </a:extLst>
              </p:cNvPr>
              <p:cNvSpPr/>
              <p:nvPr/>
            </p:nvSpPr>
            <p:spPr>
              <a:xfrm>
                <a:off x="5352574" y="3312318"/>
                <a:ext cx="742950" cy="485775"/>
              </a:xfrm>
              <a:custGeom>
                <a:avLst/>
                <a:gdLst>
                  <a:gd name="connsiteX0" fmla="*/ 736759 w 742950"/>
                  <a:gd name="connsiteY0" fmla="*/ 7144 h 485775"/>
                  <a:gd name="connsiteX1" fmla="*/ 741521 w 742950"/>
                  <a:gd name="connsiteY1" fmla="*/ 11906 h 485775"/>
                  <a:gd name="connsiteX2" fmla="*/ 552926 w 742950"/>
                  <a:gd name="connsiteY2" fmla="*/ 200501 h 485775"/>
                  <a:gd name="connsiteX3" fmla="*/ 260509 w 742950"/>
                  <a:gd name="connsiteY3" fmla="*/ 200501 h 485775"/>
                  <a:gd name="connsiteX4" fmla="*/ 12859 w 742950"/>
                  <a:gd name="connsiteY4" fmla="*/ 486251 h 485775"/>
                  <a:gd name="connsiteX5" fmla="*/ 7144 w 742950"/>
                  <a:gd name="connsiteY5" fmla="*/ 481489 h 485775"/>
                  <a:gd name="connsiteX6" fmla="*/ 257651 w 742950"/>
                  <a:gd name="connsiteY6" fmla="*/ 192881 h 485775"/>
                  <a:gd name="connsiteX7" fmla="*/ 550069 w 742950"/>
                  <a:gd name="connsiteY7" fmla="*/ 192881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42950" h="485775">
                    <a:moveTo>
                      <a:pt x="736759" y="7144"/>
                    </a:moveTo>
                    <a:lnTo>
                      <a:pt x="741521" y="11906"/>
                    </a:lnTo>
                    <a:lnTo>
                      <a:pt x="552926" y="200501"/>
                    </a:lnTo>
                    <a:lnTo>
                      <a:pt x="260509" y="200501"/>
                    </a:lnTo>
                    <a:lnTo>
                      <a:pt x="12859" y="486251"/>
                    </a:lnTo>
                    <a:lnTo>
                      <a:pt x="7144" y="481489"/>
                    </a:lnTo>
                    <a:lnTo>
                      <a:pt x="257651" y="192881"/>
                    </a:lnTo>
                    <a:lnTo>
                      <a:pt x="550069" y="19288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7" name="Freeform: Shape 106">
                <a:extLst>
                  <a:ext uri="{FF2B5EF4-FFF2-40B4-BE49-F238E27FC236}">
                    <a16:creationId xmlns:a16="http://schemas.microsoft.com/office/drawing/2014/main" xmlns="" id="{AA7D7305-2679-4B65-BAD4-3AFA59019D48}"/>
                  </a:ext>
                </a:extLst>
              </p:cNvPr>
              <p:cNvSpPr/>
              <p:nvPr/>
            </p:nvSpPr>
            <p:spPr>
              <a:xfrm>
                <a:off x="5343287" y="3775709"/>
                <a:ext cx="38100" cy="38100"/>
              </a:xfrm>
              <a:custGeom>
                <a:avLst/>
                <a:gdLst>
                  <a:gd name="connsiteX0" fmla="*/ 10716 w 38100"/>
                  <a:gd name="connsiteY0" fmla="*/ 11430 h 38100"/>
                  <a:gd name="connsiteX1" fmla="*/ 10716 w 38100"/>
                  <a:gd name="connsiteY1" fmla="*/ 30480 h 38100"/>
                  <a:gd name="connsiteX2" fmla="*/ 29766 w 38100"/>
                  <a:gd name="connsiteY2" fmla="*/ 30480 h 38100"/>
                  <a:gd name="connsiteX3" fmla="*/ 29766 w 38100"/>
                  <a:gd name="connsiteY3" fmla="*/ 11430 h 38100"/>
                  <a:gd name="connsiteX4" fmla="*/ 10716 w 38100"/>
                  <a:gd name="connsiteY4" fmla="*/ 1143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1430"/>
                    </a:moveTo>
                    <a:cubicBezTo>
                      <a:pt x="5953" y="16192"/>
                      <a:pt x="5953" y="24765"/>
                      <a:pt x="10716" y="30480"/>
                    </a:cubicBezTo>
                    <a:cubicBezTo>
                      <a:pt x="15478" y="35242"/>
                      <a:pt x="24051" y="35242"/>
                      <a:pt x="29766" y="30480"/>
                    </a:cubicBezTo>
                    <a:cubicBezTo>
                      <a:pt x="34528" y="25717"/>
                      <a:pt x="34528" y="17145"/>
                      <a:pt x="29766" y="11430"/>
                    </a:cubicBezTo>
                    <a:cubicBezTo>
                      <a:pt x="24051" y="5715"/>
                      <a:pt x="15478" y="5715"/>
                      <a:pt x="10716" y="114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8" name="Freeform: Shape 107">
                <a:extLst>
                  <a:ext uri="{FF2B5EF4-FFF2-40B4-BE49-F238E27FC236}">
                    <a16:creationId xmlns:a16="http://schemas.microsoft.com/office/drawing/2014/main" xmlns="" id="{BD4E15ED-21B8-48A6-9E10-4111E56530B6}"/>
                  </a:ext>
                </a:extLst>
              </p:cNvPr>
              <p:cNvSpPr/>
              <p:nvPr/>
            </p:nvSpPr>
            <p:spPr>
              <a:xfrm>
                <a:off x="4308634" y="3313271"/>
                <a:ext cx="1009650" cy="428625"/>
              </a:xfrm>
              <a:custGeom>
                <a:avLst/>
                <a:gdLst>
                  <a:gd name="connsiteX0" fmla="*/ 998696 w 1009650"/>
                  <a:gd name="connsiteY0" fmla="*/ 7144 h 428625"/>
                  <a:gd name="connsiteX1" fmla="*/ 1003459 w 1009650"/>
                  <a:gd name="connsiteY1" fmla="*/ 11906 h 428625"/>
                  <a:gd name="connsiteX2" fmla="*/ 912019 w 1009650"/>
                  <a:gd name="connsiteY2" fmla="*/ 103346 h 428625"/>
                  <a:gd name="connsiteX3" fmla="*/ 646271 w 1009650"/>
                  <a:gd name="connsiteY3" fmla="*/ 103346 h 428625"/>
                  <a:gd name="connsiteX4" fmla="*/ 476726 w 1009650"/>
                  <a:gd name="connsiteY4" fmla="*/ 272891 h 428625"/>
                  <a:gd name="connsiteX5" fmla="*/ 306229 w 1009650"/>
                  <a:gd name="connsiteY5" fmla="*/ 272891 h 428625"/>
                  <a:gd name="connsiteX6" fmla="*/ 11906 w 1009650"/>
                  <a:gd name="connsiteY6" fmla="*/ 424339 h 428625"/>
                  <a:gd name="connsiteX7" fmla="*/ 7144 w 1009650"/>
                  <a:gd name="connsiteY7" fmla="*/ 419576 h 428625"/>
                  <a:gd name="connsiteX8" fmla="*/ 303371 w 1009650"/>
                  <a:gd name="connsiteY8" fmla="*/ 266224 h 428625"/>
                  <a:gd name="connsiteX9" fmla="*/ 472916 w 1009650"/>
                  <a:gd name="connsiteY9" fmla="*/ 266224 h 428625"/>
                  <a:gd name="connsiteX10" fmla="*/ 643414 w 1009650"/>
                  <a:gd name="connsiteY10" fmla="*/ 95726 h 428625"/>
                  <a:gd name="connsiteX11" fmla="*/ 909161 w 1009650"/>
                  <a:gd name="connsiteY11" fmla="*/ 95726 h 42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09650" h="428625">
                    <a:moveTo>
                      <a:pt x="998696" y="7144"/>
                    </a:moveTo>
                    <a:lnTo>
                      <a:pt x="1003459" y="11906"/>
                    </a:lnTo>
                    <a:lnTo>
                      <a:pt x="912019" y="103346"/>
                    </a:lnTo>
                    <a:lnTo>
                      <a:pt x="646271" y="103346"/>
                    </a:lnTo>
                    <a:lnTo>
                      <a:pt x="476726" y="272891"/>
                    </a:lnTo>
                    <a:lnTo>
                      <a:pt x="306229" y="272891"/>
                    </a:lnTo>
                    <a:lnTo>
                      <a:pt x="11906" y="424339"/>
                    </a:lnTo>
                    <a:lnTo>
                      <a:pt x="7144" y="419576"/>
                    </a:lnTo>
                    <a:lnTo>
                      <a:pt x="303371" y="266224"/>
                    </a:lnTo>
                    <a:lnTo>
                      <a:pt x="472916" y="266224"/>
                    </a:lnTo>
                    <a:lnTo>
                      <a:pt x="643414" y="95726"/>
                    </a:lnTo>
                    <a:lnTo>
                      <a:pt x="909161" y="9572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9" name="Freeform: Shape 108">
                <a:extLst>
                  <a:ext uri="{FF2B5EF4-FFF2-40B4-BE49-F238E27FC236}">
                    <a16:creationId xmlns:a16="http://schemas.microsoft.com/office/drawing/2014/main" xmlns="" id="{9408AA5D-5E84-45CF-970D-2C381F82144B}"/>
                  </a:ext>
                </a:extLst>
              </p:cNvPr>
              <p:cNvSpPr/>
              <p:nvPr/>
            </p:nvSpPr>
            <p:spPr>
              <a:xfrm>
                <a:off x="4298394" y="371451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0" name="Freeform: Shape 109">
                <a:extLst>
                  <a:ext uri="{FF2B5EF4-FFF2-40B4-BE49-F238E27FC236}">
                    <a16:creationId xmlns:a16="http://schemas.microsoft.com/office/drawing/2014/main" xmlns="" id="{19DF2B27-D461-42A6-AFD1-1136AA6E43B0}"/>
                  </a:ext>
                </a:extLst>
              </p:cNvPr>
              <p:cNvSpPr/>
              <p:nvPr/>
            </p:nvSpPr>
            <p:spPr>
              <a:xfrm>
                <a:off x="6470809" y="3194208"/>
                <a:ext cx="1076325" cy="142875"/>
              </a:xfrm>
              <a:custGeom>
                <a:avLst/>
                <a:gdLst>
                  <a:gd name="connsiteX0" fmla="*/ 11906 w 1076325"/>
                  <a:gd name="connsiteY0" fmla="*/ 7144 h 142875"/>
                  <a:gd name="connsiteX1" fmla="*/ 50006 w 1076325"/>
                  <a:gd name="connsiteY1" fmla="*/ 45244 h 142875"/>
                  <a:gd name="connsiteX2" fmla="*/ 869156 w 1076325"/>
                  <a:gd name="connsiteY2" fmla="*/ 45244 h 142875"/>
                  <a:gd name="connsiteX3" fmla="*/ 1072991 w 1076325"/>
                  <a:gd name="connsiteY3" fmla="*/ 134779 h 142875"/>
                  <a:gd name="connsiteX4" fmla="*/ 1068229 w 1076325"/>
                  <a:gd name="connsiteY4" fmla="*/ 139541 h 142875"/>
                  <a:gd name="connsiteX5" fmla="*/ 866299 w 1076325"/>
                  <a:gd name="connsiteY5" fmla="*/ 51911 h 142875"/>
                  <a:gd name="connsiteX6" fmla="*/ 47149 w 1076325"/>
                  <a:gd name="connsiteY6" fmla="*/ 51911 h 142875"/>
                  <a:gd name="connsiteX7" fmla="*/ 7144 w 1076325"/>
                  <a:gd name="connsiteY7" fmla="*/ 12859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76325" h="142875">
                    <a:moveTo>
                      <a:pt x="11906" y="7144"/>
                    </a:moveTo>
                    <a:lnTo>
                      <a:pt x="50006" y="45244"/>
                    </a:lnTo>
                    <a:lnTo>
                      <a:pt x="869156" y="45244"/>
                    </a:lnTo>
                    <a:lnTo>
                      <a:pt x="1072991" y="134779"/>
                    </a:lnTo>
                    <a:lnTo>
                      <a:pt x="1068229" y="139541"/>
                    </a:lnTo>
                    <a:lnTo>
                      <a:pt x="866299" y="51911"/>
                    </a:lnTo>
                    <a:lnTo>
                      <a:pt x="47149" y="51911"/>
                    </a:lnTo>
                    <a:lnTo>
                      <a:pt x="7144" y="1285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1" name="Freeform: Shape 110">
                <a:extLst>
                  <a:ext uri="{FF2B5EF4-FFF2-40B4-BE49-F238E27FC236}">
                    <a16:creationId xmlns:a16="http://schemas.microsoft.com/office/drawing/2014/main" xmlns="" id="{C7AB4A78-2F85-4FFD-88FD-3EB981D29D28}"/>
                  </a:ext>
                </a:extLst>
              </p:cNvPr>
              <p:cNvSpPr/>
              <p:nvPr/>
            </p:nvSpPr>
            <p:spPr>
              <a:xfrm>
                <a:off x="6460569" y="3184921"/>
                <a:ext cx="38100" cy="38100"/>
              </a:xfrm>
              <a:custGeom>
                <a:avLst/>
                <a:gdLst>
                  <a:gd name="connsiteX0" fmla="*/ 29766 w 38100"/>
                  <a:gd name="connsiteY0" fmla="*/ 10716 h 38100"/>
                  <a:gd name="connsiteX1" fmla="*/ 10716 w 38100"/>
                  <a:gd name="connsiteY1" fmla="*/ 10716 h 38100"/>
                  <a:gd name="connsiteX2" fmla="*/ 10716 w 38100"/>
                  <a:gd name="connsiteY2" fmla="*/ 29766 h 38100"/>
                  <a:gd name="connsiteX3" fmla="*/ 29766 w 38100"/>
                  <a:gd name="connsiteY3" fmla="*/ 29766 h 38100"/>
                  <a:gd name="connsiteX4" fmla="*/ 2976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9766" y="10716"/>
                    </a:moveTo>
                    <a:cubicBezTo>
                      <a:pt x="25003" y="5953"/>
                      <a:pt x="16431" y="5953"/>
                      <a:pt x="10716" y="10716"/>
                    </a:cubicBez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4051"/>
                      <a:pt x="34528" y="15478"/>
                      <a:pt x="2976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2" name="Freeform: Shape 111">
                <a:extLst>
                  <a:ext uri="{FF2B5EF4-FFF2-40B4-BE49-F238E27FC236}">
                    <a16:creationId xmlns:a16="http://schemas.microsoft.com/office/drawing/2014/main" xmlns="" id="{AD827576-9DB1-42D5-A404-F39E8456BE7B}"/>
                  </a:ext>
                </a:extLst>
              </p:cNvPr>
              <p:cNvSpPr/>
              <p:nvPr/>
            </p:nvSpPr>
            <p:spPr>
              <a:xfrm>
                <a:off x="5156359" y="3240881"/>
                <a:ext cx="590550" cy="190500"/>
              </a:xfrm>
              <a:custGeom>
                <a:avLst/>
                <a:gdLst>
                  <a:gd name="connsiteX0" fmla="*/ 7144 w 590550"/>
                  <a:gd name="connsiteY0" fmla="*/ 7144 h 190500"/>
                  <a:gd name="connsiteX1" fmla="*/ 408146 w 590550"/>
                  <a:gd name="connsiteY1" fmla="*/ 7144 h 190500"/>
                  <a:gd name="connsiteX2" fmla="*/ 585311 w 590550"/>
                  <a:gd name="connsiteY2" fmla="*/ 184309 h 190500"/>
                  <a:gd name="connsiteX3" fmla="*/ 580549 w 590550"/>
                  <a:gd name="connsiteY3" fmla="*/ 189071 h 190500"/>
                  <a:gd name="connsiteX4" fmla="*/ 405289 w 590550"/>
                  <a:gd name="connsiteY4" fmla="*/ 13811 h 190500"/>
                  <a:gd name="connsiteX5" fmla="*/ 7144 w 590550"/>
                  <a:gd name="connsiteY5" fmla="*/ 13811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90550" h="190500">
                    <a:moveTo>
                      <a:pt x="7144" y="7144"/>
                    </a:moveTo>
                    <a:lnTo>
                      <a:pt x="408146" y="7144"/>
                    </a:lnTo>
                    <a:lnTo>
                      <a:pt x="585311" y="184309"/>
                    </a:lnTo>
                    <a:lnTo>
                      <a:pt x="580549" y="189071"/>
                    </a:lnTo>
                    <a:lnTo>
                      <a:pt x="405289" y="13811"/>
                    </a:lnTo>
                    <a:lnTo>
                      <a:pt x="7144" y="1381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3" name="Freeform: Shape 112">
                <a:extLst>
                  <a:ext uri="{FF2B5EF4-FFF2-40B4-BE49-F238E27FC236}">
                    <a16:creationId xmlns:a16="http://schemas.microsoft.com/office/drawing/2014/main" xmlns="" id="{3FE93116-EF10-4B4F-825D-73DFB7B69F4F}"/>
                  </a:ext>
                </a:extLst>
              </p:cNvPr>
              <p:cNvSpPr/>
              <p:nvPr/>
            </p:nvSpPr>
            <p:spPr>
              <a:xfrm>
                <a:off x="5134451" y="323135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4" name="Freeform: Shape 113">
                <a:extLst>
                  <a:ext uri="{FF2B5EF4-FFF2-40B4-BE49-F238E27FC236}">
                    <a16:creationId xmlns:a16="http://schemas.microsoft.com/office/drawing/2014/main" xmlns="" id="{F62E2231-E92F-40DB-853C-55BAB0AEFFC6}"/>
                  </a:ext>
                </a:extLst>
              </p:cNvPr>
              <p:cNvSpPr/>
              <p:nvPr/>
            </p:nvSpPr>
            <p:spPr>
              <a:xfrm>
                <a:off x="5084921" y="3377088"/>
                <a:ext cx="361950" cy="95250"/>
              </a:xfrm>
              <a:custGeom>
                <a:avLst/>
                <a:gdLst>
                  <a:gd name="connsiteX0" fmla="*/ 349091 w 361950"/>
                  <a:gd name="connsiteY0" fmla="*/ 7144 h 95250"/>
                  <a:gd name="connsiteX1" fmla="*/ 354806 w 361950"/>
                  <a:gd name="connsiteY1" fmla="*/ 12859 h 95250"/>
                  <a:gd name="connsiteX2" fmla="*/ 271939 w 361950"/>
                  <a:gd name="connsiteY2" fmla="*/ 94774 h 95250"/>
                  <a:gd name="connsiteX3" fmla="*/ 7144 w 361950"/>
                  <a:gd name="connsiteY3" fmla="*/ 94774 h 95250"/>
                  <a:gd name="connsiteX4" fmla="*/ 7144 w 361950"/>
                  <a:gd name="connsiteY4" fmla="*/ 88106 h 95250"/>
                  <a:gd name="connsiteX5" fmla="*/ 269081 w 361950"/>
                  <a:gd name="connsiteY5" fmla="*/ 88106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1950" h="95250">
                    <a:moveTo>
                      <a:pt x="349091" y="7144"/>
                    </a:moveTo>
                    <a:lnTo>
                      <a:pt x="354806" y="12859"/>
                    </a:lnTo>
                    <a:lnTo>
                      <a:pt x="271939" y="94774"/>
                    </a:lnTo>
                    <a:lnTo>
                      <a:pt x="7144" y="94774"/>
                    </a:lnTo>
                    <a:lnTo>
                      <a:pt x="7144" y="88106"/>
                    </a:lnTo>
                    <a:lnTo>
                      <a:pt x="269081" y="881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5" name="Freeform: Shape 114">
                <a:extLst>
                  <a:ext uri="{FF2B5EF4-FFF2-40B4-BE49-F238E27FC236}">
                    <a16:creationId xmlns:a16="http://schemas.microsoft.com/office/drawing/2014/main" xmlns="" id="{0A9E015B-D41A-4575-ACFA-FD8D881130A4}"/>
                  </a:ext>
                </a:extLst>
              </p:cNvPr>
              <p:cNvSpPr/>
              <p:nvPr/>
            </p:nvSpPr>
            <p:spPr>
              <a:xfrm>
                <a:off x="5072539" y="344852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2861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6" name="Freeform: Shape 115">
                <a:extLst>
                  <a:ext uri="{FF2B5EF4-FFF2-40B4-BE49-F238E27FC236}">
                    <a16:creationId xmlns:a16="http://schemas.microsoft.com/office/drawing/2014/main" xmlns="" id="{52ECBEC5-4C2B-4DA4-8070-00CE3FE298F4}"/>
                  </a:ext>
                </a:extLst>
              </p:cNvPr>
              <p:cNvSpPr/>
              <p:nvPr/>
            </p:nvSpPr>
            <p:spPr>
              <a:xfrm>
                <a:off x="5571649" y="3071336"/>
                <a:ext cx="809625" cy="200025"/>
              </a:xfrm>
              <a:custGeom>
                <a:avLst/>
                <a:gdLst>
                  <a:gd name="connsiteX0" fmla="*/ 11906 w 809625"/>
                  <a:gd name="connsiteY0" fmla="*/ 7144 h 200025"/>
                  <a:gd name="connsiteX1" fmla="*/ 192881 w 809625"/>
                  <a:gd name="connsiteY1" fmla="*/ 188119 h 200025"/>
                  <a:gd name="connsiteX2" fmla="*/ 808196 w 809625"/>
                  <a:gd name="connsiteY2" fmla="*/ 188119 h 200025"/>
                  <a:gd name="connsiteX3" fmla="*/ 808196 w 809625"/>
                  <a:gd name="connsiteY3" fmla="*/ 195739 h 200025"/>
                  <a:gd name="connsiteX4" fmla="*/ 190024 w 809625"/>
                  <a:gd name="connsiteY4" fmla="*/ 194786 h 200025"/>
                  <a:gd name="connsiteX5" fmla="*/ 7144 w 809625"/>
                  <a:gd name="connsiteY5" fmla="*/ 11906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9625" h="200025">
                    <a:moveTo>
                      <a:pt x="11906" y="7144"/>
                    </a:moveTo>
                    <a:lnTo>
                      <a:pt x="192881" y="188119"/>
                    </a:lnTo>
                    <a:lnTo>
                      <a:pt x="808196" y="188119"/>
                    </a:lnTo>
                    <a:lnTo>
                      <a:pt x="808196" y="195739"/>
                    </a:lnTo>
                    <a:lnTo>
                      <a:pt x="190024" y="194786"/>
                    </a:lnTo>
                    <a:lnTo>
                      <a:pt x="7144" y="119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7" name="Freeform: Shape 116">
                <a:extLst>
                  <a:ext uri="{FF2B5EF4-FFF2-40B4-BE49-F238E27FC236}">
                    <a16:creationId xmlns:a16="http://schemas.microsoft.com/office/drawing/2014/main" xmlns="" id="{4EBD3A60-CA7C-4650-AFEA-CA56163B7E65}"/>
                  </a:ext>
                </a:extLst>
              </p:cNvPr>
              <p:cNvSpPr/>
              <p:nvPr/>
            </p:nvSpPr>
            <p:spPr>
              <a:xfrm>
                <a:off x="6358414" y="3242786"/>
                <a:ext cx="38100" cy="38100"/>
              </a:xfrm>
              <a:custGeom>
                <a:avLst/>
                <a:gdLst>
                  <a:gd name="connsiteX0" fmla="*/ 20479 w 38100"/>
                  <a:gd name="connsiteY0" fmla="*/ 33814 h 38100"/>
                  <a:gd name="connsiteX1" fmla="*/ 33814 w 38100"/>
                  <a:gd name="connsiteY1" fmla="*/ 20479 h 38100"/>
                  <a:gd name="connsiteX2" fmla="*/ 20479 w 38100"/>
                  <a:gd name="connsiteY2" fmla="*/ 7144 h 38100"/>
                  <a:gd name="connsiteX3" fmla="*/ 7144 w 38100"/>
                  <a:gd name="connsiteY3" fmla="*/ 20479 h 38100"/>
                  <a:gd name="connsiteX4" fmla="*/ 20479 w 38100"/>
                  <a:gd name="connsiteY4" fmla="*/ 3381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33814"/>
                    </a:move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3811" y="33814"/>
                      <a:pt x="20479" y="3381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18" name="Graphic 166">
              <a:extLst>
                <a:ext uri="{FF2B5EF4-FFF2-40B4-BE49-F238E27FC236}">
                  <a16:creationId xmlns:a16="http://schemas.microsoft.com/office/drawing/2014/main" xmlns="" id="{474AFCFC-FD4A-4F03-B5F5-D58BC6F4FF94}"/>
                </a:ext>
              </a:extLst>
            </p:cNvPr>
            <p:cNvGrpSpPr/>
            <p:nvPr/>
          </p:nvGrpSpPr>
          <p:grpSpPr>
            <a:xfrm>
              <a:off x="6534891" y="892772"/>
              <a:ext cx="3163015" cy="676516"/>
              <a:chOff x="4298394" y="3045618"/>
              <a:chExt cx="3591640" cy="768191"/>
            </a:xfrm>
            <a:solidFill>
              <a:schemeClr val="accent1"/>
            </a:solidFill>
          </p:grpSpPr>
          <p:sp>
            <p:nvSpPr>
              <p:cNvPr id="119" name="Freeform: Shape 118">
                <a:extLst>
                  <a:ext uri="{FF2B5EF4-FFF2-40B4-BE49-F238E27FC236}">
                    <a16:creationId xmlns:a16="http://schemas.microsoft.com/office/drawing/2014/main" xmlns="" id="{7F6E0408-F908-4148-A122-CC75FEE1C17D}"/>
                  </a:ext>
                </a:extLst>
              </p:cNvPr>
              <p:cNvSpPr/>
              <p:nvPr/>
            </p:nvSpPr>
            <p:spPr>
              <a:xfrm>
                <a:off x="4401979" y="3311366"/>
                <a:ext cx="3476624" cy="200025"/>
              </a:xfrm>
              <a:custGeom>
                <a:avLst/>
                <a:gdLst>
                  <a:gd name="connsiteX0" fmla="*/ 1497806 w 3476625"/>
                  <a:gd name="connsiteY0" fmla="*/ 7144 h 200025"/>
                  <a:gd name="connsiteX1" fmla="*/ 1822609 w 3476625"/>
                  <a:gd name="connsiteY1" fmla="*/ 7144 h 200025"/>
                  <a:gd name="connsiteX2" fmla="*/ 1899761 w 3476625"/>
                  <a:gd name="connsiteY2" fmla="*/ 84296 h 200025"/>
                  <a:gd name="connsiteX3" fmla="*/ 2174081 w 3476625"/>
                  <a:gd name="connsiteY3" fmla="*/ 84296 h 200025"/>
                  <a:gd name="connsiteX4" fmla="*/ 2240756 w 3476625"/>
                  <a:gd name="connsiteY4" fmla="*/ 17621 h 200025"/>
                  <a:gd name="connsiteX5" fmla="*/ 3470434 w 3476625"/>
                  <a:gd name="connsiteY5" fmla="*/ 17621 h 200025"/>
                  <a:gd name="connsiteX6" fmla="*/ 3470434 w 3476625"/>
                  <a:gd name="connsiteY6" fmla="*/ 24289 h 200025"/>
                  <a:gd name="connsiteX7" fmla="*/ 2243614 w 3476625"/>
                  <a:gd name="connsiteY7" fmla="*/ 24289 h 200025"/>
                  <a:gd name="connsiteX8" fmla="*/ 2176939 w 3476625"/>
                  <a:gd name="connsiteY8" fmla="*/ 90964 h 200025"/>
                  <a:gd name="connsiteX9" fmla="*/ 1896904 w 3476625"/>
                  <a:gd name="connsiteY9" fmla="*/ 90964 h 200025"/>
                  <a:gd name="connsiteX10" fmla="*/ 1819751 w 3476625"/>
                  <a:gd name="connsiteY10" fmla="*/ 13811 h 200025"/>
                  <a:gd name="connsiteX11" fmla="*/ 1500664 w 3476625"/>
                  <a:gd name="connsiteY11" fmla="*/ 13811 h 200025"/>
                  <a:gd name="connsiteX12" fmla="*/ 1432084 w 3476625"/>
                  <a:gd name="connsiteY12" fmla="*/ 120491 h 200025"/>
                  <a:gd name="connsiteX13" fmla="*/ 1057751 w 3476625"/>
                  <a:gd name="connsiteY13" fmla="*/ 120491 h 200025"/>
                  <a:gd name="connsiteX14" fmla="*/ 971074 w 3476625"/>
                  <a:gd name="connsiteY14" fmla="*/ 14764 h 200025"/>
                  <a:gd name="connsiteX15" fmla="*/ 379571 w 3476625"/>
                  <a:gd name="connsiteY15" fmla="*/ 14764 h 200025"/>
                  <a:gd name="connsiteX16" fmla="*/ 11906 w 3476625"/>
                  <a:gd name="connsiteY16" fmla="*/ 201454 h 200025"/>
                  <a:gd name="connsiteX17" fmla="*/ 7144 w 3476625"/>
                  <a:gd name="connsiteY17" fmla="*/ 196691 h 200025"/>
                  <a:gd name="connsiteX18" fmla="*/ 376714 w 3476625"/>
                  <a:gd name="connsiteY18" fmla="*/ 8096 h 200025"/>
                  <a:gd name="connsiteX19" fmla="*/ 973931 w 3476625"/>
                  <a:gd name="connsiteY19" fmla="*/ 8096 h 200025"/>
                  <a:gd name="connsiteX20" fmla="*/ 1061561 w 3476625"/>
                  <a:gd name="connsiteY20" fmla="*/ 113824 h 200025"/>
                  <a:gd name="connsiteX21" fmla="*/ 1429226 w 3476625"/>
                  <a:gd name="connsiteY21" fmla="*/ 113824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476625" h="200025">
                    <a:moveTo>
                      <a:pt x="1497806" y="7144"/>
                    </a:moveTo>
                    <a:lnTo>
                      <a:pt x="1822609" y="7144"/>
                    </a:lnTo>
                    <a:lnTo>
                      <a:pt x="1899761" y="84296"/>
                    </a:lnTo>
                    <a:lnTo>
                      <a:pt x="2174081" y="84296"/>
                    </a:lnTo>
                    <a:lnTo>
                      <a:pt x="2240756" y="17621"/>
                    </a:lnTo>
                    <a:lnTo>
                      <a:pt x="3470434" y="17621"/>
                    </a:lnTo>
                    <a:lnTo>
                      <a:pt x="3470434" y="24289"/>
                    </a:lnTo>
                    <a:lnTo>
                      <a:pt x="2243614" y="24289"/>
                    </a:lnTo>
                    <a:lnTo>
                      <a:pt x="2176939" y="90964"/>
                    </a:lnTo>
                    <a:lnTo>
                      <a:pt x="1896904" y="90964"/>
                    </a:lnTo>
                    <a:lnTo>
                      <a:pt x="1819751" y="13811"/>
                    </a:lnTo>
                    <a:lnTo>
                      <a:pt x="1500664" y="13811"/>
                    </a:lnTo>
                    <a:lnTo>
                      <a:pt x="1432084" y="120491"/>
                    </a:lnTo>
                    <a:lnTo>
                      <a:pt x="1057751" y="120491"/>
                    </a:lnTo>
                    <a:lnTo>
                      <a:pt x="971074" y="14764"/>
                    </a:lnTo>
                    <a:lnTo>
                      <a:pt x="379571" y="14764"/>
                    </a:lnTo>
                    <a:lnTo>
                      <a:pt x="11906" y="201454"/>
                    </a:lnTo>
                    <a:lnTo>
                      <a:pt x="7144" y="196691"/>
                    </a:lnTo>
                    <a:lnTo>
                      <a:pt x="376714" y="8096"/>
                    </a:lnTo>
                    <a:lnTo>
                      <a:pt x="973931" y="8096"/>
                    </a:lnTo>
                    <a:lnTo>
                      <a:pt x="1061561" y="113824"/>
                    </a:lnTo>
                    <a:lnTo>
                      <a:pt x="1429226" y="11382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0" name="Freeform: Shape 119">
                <a:extLst>
                  <a:ext uri="{FF2B5EF4-FFF2-40B4-BE49-F238E27FC236}">
                    <a16:creationId xmlns:a16="http://schemas.microsoft.com/office/drawing/2014/main" xmlns="" id="{A4BDB913-519D-464F-BA56-CEDE30D13CD5}"/>
                  </a:ext>
                </a:extLst>
              </p:cNvPr>
              <p:cNvSpPr/>
              <p:nvPr/>
            </p:nvSpPr>
            <p:spPr>
              <a:xfrm>
                <a:off x="7851934" y="33123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2859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1" name="Freeform: Shape 120">
                <a:extLst>
                  <a:ext uri="{FF2B5EF4-FFF2-40B4-BE49-F238E27FC236}">
                    <a16:creationId xmlns:a16="http://schemas.microsoft.com/office/drawing/2014/main" xmlns="" id="{30BD41A4-C029-49F4-823F-BCB573458603}"/>
                  </a:ext>
                </a:extLst>
              </p:cNvPr>
              <p:cNvSpPr/>
              <p:nvPr/>
            </p:nvSpPr>
            <p:spPr>
              <a:xfrm>
                <a:off x="4391739" y="348972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2" name="Freeform: Shape 121">
                <a:extLst>
                  <a:ext uri="{FF2B5EF4-FFF2-40B4-BE49-F238E27FC236}">
                    <a16:creationId xmlns:a16="http://schemas.microsoft.com/office/drawing/2014/main" xmlns="" id="{AD21B7DE-71AD-4B91-9F56-9C80D40BA342}"/>
                  </a:ext>
                </a:extLst>
              </p:cNvPr>
              <p:cNvSpPr/>
              <p:nvPr/>
            </p:nvSpPr>
            <p:spPr>
              <a:xfrm>
                <a:off x="4559141" y="3055143"/>
                <a:ext cx="2552700" cy="142875"/>
              </a:xfrm>
              <a:custGeom>
                <a:avLst/>
                <a:gdLst>
                  <a:gd name="connsiteX0" fmla="*/ 7144 w 2552700"/>
                  <a:gd name="connsiteY0" fmla="*/ 7144 h 142875"/>
                  <a:gd name="connsiteX1" fmla="*/ 101441 w 2552700"/>
                  <a:gd name="connsiteY1" fmla="*/ 7144 h 142875"/>
                  <a:gd name="connsiteX2" fmla="*/ 222409 w 2552700"/>
                  <a:gd name="connsiteY2" fmla="*/ 128111 h 142875"/>
                  <a:gd name="connsiteX3" fmla="*/ 813911 w 2552700"/>
                  <a:gd name="connsiteY3" fmla="*/ 128111 h 142875"/>
                  <a:gd name="connsiteX4" fmla="*/ 881539 w 2552700"/>
                  <a:gd name="connsiteY4" fmla="*/ 21431 h 142875"/>
                  <a:gd name="connsiteX5" fmla="*/ 1284446 w 2552700"/>
                  <a:gd name="connsiteY5" fmla="*/ 21431 h 142875"/>
                  <a:gd name="connsiteX6" fmla="*/ 1343501 w 2552700"/>
                  <a:gd name="connsiteY6" fmla="*/ 129064 h 142875"/>
                  <a:gd name="connsiteX7" fmla="*/ 1662589 w 2552700"/>
                  <a:gd name="connsiteY7" fmla="*/ 129064 h 142875"/>
                  <a:gd name="connsiteX8" fmla="*/ 1739741 w 2552700"/>
                  <a:gd name="connsiteY8" fmla="*/ 51911 h 142875"/>
                  <a:gd name="connsiteX9" fmla="*/ 2019776 w 2552700"/>
                  <a:gd name="connsiteY9" fmla="*/ 51911 h 142875"/>
                  <a:gd name="connsiteX10" fmla="*/ 2086451 w 2552700"/>
                  <a:gd name="connsiteY10" fmla="*/ 117634 h 142875"/>
                  <a:gd name="connsiteX11" fmla="*/ 2551271 w 2552700"/>
                  <a:gd name="connsiteY11" fmla="*/ 117634 h 142875"/>
                  <a:gd name="connsiteX12" fmla="*/ 2551271 w 2552700"/>
                  <a:gd name="connsiteY12" fmla="*/ 125254 h 142875"/>
                  <a:gd name="connsiteX13" fmla="*/ 2083594 w 2552700"/>
                  <a:gd name="connsiteY13" fmla="*/ 125254 h 142875"/>
                  <a:gd name="connsiteX14" fmla="*/ 2016919 w 2552700"/>
                  <a:gd name="connsiteY14" fmla="*/ 58579 h 142875"/>
                  <a:gd name="connsiteX15" fmla="*/ 1742599 w 2552700"/>
                  <a:gd name="connsiteY15" fmla="*/ 58579 h 142875"/>
                  <a:gd name="connsiteX16" fmla="*/ 1665446 w 2552700"/>
                  <a:gd name="connsiteY16" fmla="*/ 135731 h 142875"/>
                  <a:gd name="connsiteX17" fmla="*/ 1340644 w 2552700"/>
                  <a:gd name="connsiteY17" fmla="*/ 135731 h 142875"/>
                  <a:gd name="connsiteX18" fmla="*/ 1281589 w 2552700"/>
                  <a:gd name="connsiteY18" fmla="*/ 29051 h 142875"/>
                  <a:gd name="connsiteX19" fmla="*/ 885349 w 2552700"/>
                  <a:gd name="connsiteY19" fmla="*/ 29051 h 142875"/>
                  <a:gd name="connsiteX20" fmla="*/ 816769 w 2552700"/>
                  <a:gd name="connsiteY20" fmla="*/ 134779 h 142875"/>
                  <a:gd name="connsiteX21" fmla="*/ 219551 w 2552700"/>
                  <a:gd name="connsiteY21" fmla="*/ 134779 h 142875"/>
                  <a:gd name="connsiteX22" fmla="*/ 98584 w 2552700"/>
                  <a:gd name="connsiteY22" fmla="*/ 14764 h 142875"/>
                  <a:gd name="connsiteX23" fmla="*/ 7144 w 2552700"/>
                  <a:gd name="connsiteY23" fmla="*/ 14764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552700" h="142875">
                    <a:moveTo>
                      <a:pt x="7144" y="7144"/>
                    </a:moveTo>
                    <a:lnTo>
                      <a:pt x="101441" y="7144"/>
                    </a:lnTo>
                    <a:lnTo>
                      <a:pt x="222409" y="128111"/>
                    </a:lnTo>
                    <a:lnTo>
                      <a:pt x="813911" y="128111"/>
                    </a:lnTo>
                    <a:lnTo>
                      <a:pt x="881539" y="21431"/>
                    </a:lnTo>
                    <a:lnTo>
                      <a:pt x="1284446" y="21431"/>
                    </a:lnTo>
                    <a:lnTo>
                      <a:pt x="1343501" y="129064"/>
                    </a:lnTo>
                    <a:lnTo>
                      <a:pt x="1662589" y="129064"/>
                    </a:lnTo>
                    <a:lnTo>
                      <a:pt x="1739741" y="51911"/>
                    </a:lnTo>
                    <a:lnTo>
                      <a:pt x="2019776" y="51911"/>
                    </a:lnTo>
                    <a:lnTo>
                      <a:pt x="2086451" y="117634"/>
                    </a:lnTo>
                    <a:lnTo>
                      <a:pt x="2551271" y="117634"/>
                    </a:lnTo>
                    <a:lnTo>
                      <a:pt x="2551271" y="125254"/>
                    </a:lnTo>
                    <a:lnTo>
                      <a:pt x="2083594" y="125254"/>
                    </a:lnTo>
                    <a:lnTo>
                      <a:pt x="2016919" y="58579"/>
                    </a:lnTo>
                    <a:lnTo>
                      <a:pt x="1742599" y="58579"/>
                    </a:lnTo>
                    <a:lnTo>
                      <a:pt x="1665446" y="135731"/>
                    </a:lnTo>
                    <a:lnTo>
                      <a:pt x="1340644" y="135731"/>
                    </a:lnTo>
                    <a:lnTo>
                      <a:pt x="1281589" y="29051"/>
                    </a:lnTo>
                    <a:lnTo>
                      <a:pt x="885349" y="29051"/>
                    </a:lnTo>
                    <a:lnTo>
                      <a:pt x="816769" y="134779"/>
                    </a:lnTo>
                    <a:lnTo>
                      <a:pt x="219551" y="134779"/>
                    </a:lnTo>
                    <a:lnTo>
                      <a:pt x="98584" y="14764"/>
                    </a:lnTo>
                    <a:lnTo>
                      <a:pt x="7144" y="1476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3" name="Freeform: Shape 122">
                <a:extLst>
                  <a:ext uri="{FF2B5EF4-FFF2-40B4-BE49-F238E27FC236}">
                    <a16:creationId xmlns:a16="http://schemas.microsoft.com/office/drawing/2014/main" xmlns="" id="{5B86288C-97D3-4124-8D66-297E2F2C60FC}"/>
                  </a:ext>
                </a:extLst>
              </p:cNvPr>
              <p:cNvSpPr/>
              <p:nvPr/>
            </p:nvSpPr>
            <p:spPr>
              <a:xfrm>
                <a:off x="7089934" y="315610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3811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4" name="Freeform: Shape 123">
                <a:extLst>
                  <a:ext uri="{FF2B5EF4-FFF2-40B4-BE49-F238E27FC236}">
                    <a16:creationId xmlns:a16="http://schemas.microsoft.com/office/drawing/2014/main" xmlns="" id="{D22E9E1B-A4C1-4D31-95B9-C5DFF0BDF8AA}"/>
                  </a:ext>
                </a:extLst>
              </p:cNvPr>
              <p:cNvSpPr/>
              <p:nvPr/>
            </p:nvSpPr>
            <p:spPr>
              <a:xfrm>
                <a:off x="4546759" y="30456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5" name="Freeform: Shape 124">
                <a:extLst>
                  <a:ext uri="{FF2B5EF4-FFF2-40B4-BE49-F238E27FC236}">
                    <a16:creationId xmlns:a16="http://schemas.microsoft.com/office/drawing/2014/main" xmlns="" id="{5AE5CB36-E3FA-4023-BD92-7A446F41F466}"/>
                  </a:ext>
                </a:extLst>
              </p:cNvPr>
              <p:cNvSpPr/>
              <p:nvPr/>
            </p:nvSpPr>
            <p:spPr>
              <a:xfrm>
                <a:off x="6717506" y="3322796"/>
                <a:ext cx="676275" cy="104775"/>
              </a:xfrm>
              <a:custGeom>
                <a:avLst/>
                <a:gdLst>
                  <a:gd name="connsiteX0" fmla="*/ 668179 w 676275"/>
                  <a:gd name="connsiteY0" fmla="*/ 7144 h 104775"/>
                  <a:gd name="connsiteX1" fmla="*/ 672941 w 676275"/>
                  <a:gd name="connsiteY1" fmla="*/ 11906 h 104775"/>
                  <a:gd name="connsiteX2" fmla="*/ 471964 w 676275"/>
                  <a:gd name="connsiteY2" fmla="*/ 98584 h 104775"/>
                  <a:gd name="connsiteX3" fmla="*/ 7144 w 676275"/>
                  <a:gd name="connsiteY3" fmla="*/ 98584 h 104775"/>
                  <a:gd name="connsiteX4" fmla="*/ 7144 w 676275"/>
                  <a:gd name="connsiteY4" fmla="*/ 91916 h 104775"/>
                  <a:gd name="connsiteX5" fmla="*/ 469106 w 676275"/>
                  <a:gd name="connsiteY5" fmla="*/ 91916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76275" h="104775">
                    <a:moveTo>
                      <a:pt x="668179" y="7144"/>
                    </a:moveTo>
                    <a:lnTo>
                      <a:pt x="672941" y="11906"/>
                    </a:lnTo>
                    <a:lnTo>
                      <a:pt x="471964" y="98584"/>
                    </a:lnTo>
                    <a:lnTo>
                      <a:pt x="7144" y="98584"/>
                    </a:lnTo>
                    <a:lnTo>
                      <a:pt x="7144" y="91916"/>
                    </a:lnTo>
                    <a:lnTo>
                      <a:pt x="469106" y="919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6" name="Freeform: Shape 125">
                <a:extLst>
                  <a:ext uri="{FF2B5EF4-FFF2-40B4-BE49-F238E27FC236}">
                    <a16:creationId xmlns:a16="http://schemas.microsoft.com/office/drawing/2014/main" xmlns="" id="{3F85FF12-4847-49CC-99FD-EAD601242F12}"/>
                  </a:ext>
                </a:extLst>
              </p:cNvPr>
              <p:cNvSpPr/>
              <p:nvPr/>
            </p:nvSpPr>
            <p:spPr>
              <a:xfrm>
                <a:off x="6705124" y="3398043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7" name="Freeform: Shape 126">
                <a:extLst>
                  <a:ext uri="{FF2B5EF4-FFF2-40B4-BE49-F238E27FC236}">
                    <a16:creationId xmlns:a16="http://schemas.microsoft.com/office/drawing/2014/main" xmlns="" id="{C0B8E8B0-4A2A-4FE0-96E5-CC4F2AE760B0}"/>
                  </a:ext>
                </a:extLst>
              </p:cNvPr>
              <p:cNvSpPr/>
              <p:nvPr/>
            </p:nvSpPr>
            <p:spPr>
              <a:xfrm>
                <a:off x="5352574" y="3312318"/>
                <a:ext cx="742950" cy="485775"/>
              </a:xfrm>
              <a:custGeom>
                <a:avLst/>
                <a:gdLst>
                  <a:gd name="connsiteX0" fmla="*/ 736759 w 742950"/>
                  <a:gd name="connsiteY0" fmla="*/ 7144 h 485775"/>
                  <a:gd name="connsiteX1" fmla="*/ 741521 w 742950"/>
                  <a:gd name="connsiteY1" fmla="*/ 11906 h 485775"/>
                  <a:gd name="connsiteX2" fmla="*/ 552926 w 742950"/>
                  <a:gd name="connsiteY2" fmla="*/ 200501 h 485775"/>
                  <a:gd name="connsiteX3" fmla="*/ 260509 w 742950"/>
                  <a:gd name="connsiteY3" fmla="*/ 200501 h 485775"/>
                  <a:gd name="connsiteX4" fmla="*/ 12859 w 742950"/>
                  <a:gd name="connsiteY4" fmla="*/ 486251 h 485775"/>
                  <a:gd name="connsiteX5" fmla="*/ 7144 w 742950"/>
                  <a:gd name="connsiteY5" fmla="*/ 481489 h 485775"/>
                  <a:gd name="connsiteX6" fmla="*/ 257651 w 742950"/>
                  <a:gd name="connsiteY6" fmla="*/ 192881 h 485775"/>
                  <a:gd name="connsiteX7" fmla="*/ 550069 w 742950"/>
                  <a:gd name="connsiteY7" fmla="*/ 192881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42950" h="485775">
                    <a:moveTo>
                      <a:pt x="736759" y="7144"/>
                    </a:moveTo>
                    <a:lnTo>
                      <a:pt x="741521" y="11906"/>
                    </a:lnTo>
                    <a:lnTo>
                      <a:pt x="552926" y="200501"/>
                    </a:lnTo>
                    <a:lnTo>
                      <a:pt x="260509" y="200501"/>
                    </a:lnTo>
                    <a:lnTo>
                      <a:pt x="12859" y="486251"/>
                    </a:lnTo>
                    <a:lnTo>
                      <a:pt x="7144" y="481489"/>
                    </a:lnTo>
                    <a:lnTo>
                      <a:pt x="257651" y="192881"/>
                    </a:lnTo>
                    <a:lnTo>
                      <a:pt x="550069" y="19288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8" name="Freeform: Shape 127">
                <a:extLst>
                  <a:ext uri="{FF2B5EF4-FFF2-40B4-BE49-F238E27FC236}">
                    <a16:creationId xmlns:a16="http://schemas.microsoft.com/office/drawing/2014/main" xmlns="" id="{7AAB1C5A-D5A1-4098-9F78-5604BB5C7CE4}"/>
                  </a:ext>
                </a:extLst>
              </p:cNvPr>
              <p:cNvSpPr/>
              <p:nvPr/>
            </p:nvSpPr>
            <p:spPr>
              <a:xfrm>
                <a:off x="5343287" y="3775709"/>
                <a:ext cx="38100" cy="38100"/>
              </a:xfrm>
              <a:custGeom>
                <a:avLst/>
                <a:gdLst>
                  <a:gd name="connsiteX0" fmla="*/ 10716 w 38100"/>
                  <a:gd name="connsiteY0" fmla="*/ 11430 h 38100"/>
                  <a:gd name="connsiteX1" fmla="*/ 10716 w 38100"/>
                  <a:gd name="connsiteY1" fmla="*/ 30480 h 38100"/>
                  <a:gd name="connsiteX2" fmla="*/ 29766 w 38100"/>
                  <a:gd name="connsiteY2" fmla="*/ 30480 h 38100"/>
                  <a:gd name="connsiteX3" fmla="*/ 29766 w 38100"/>
                  <a:gd name="connsiteY3" fmla="*/ 11430 h 38100"/>
                  <a:gd name="connsiteX4" fmla="*/ 10716 w 38100"/>
                  <a:gd name="connsiteY4" fmla="*/ 1143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1430"/>
                    </a:moveTo>
                    <a:cubicBezTo>
                      <a:pt x="5953" y="16192"/>
                      <a:pt x="5953" y="24765"/>
                      <a:pt x="10716" y="30480"/>
                    </a:cubicBezTo>
                    <a:cubicBezTo>
                      <a:pt x="15478" y="35242"/>
                      <a:pt x="24051" y="35242"/>
                      <a:pt x="29766" y="30480"/>
                    </a:cubicBezTo>
                    <a:cubicBezTo>
                      <a:pt x="34528" y="25717"/>
                      <a:pt x="34528" y="17145"/>
                      <a:pt x="29766" y="11430"/>
                    </a:cubicBezTo>
                    <a:cubicBezTo>
                      <a:pt x="24051" y="5715"/>
                      <a:pt x="15478" y="5715"/>
                      <a:pt x="10716" y="114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9" name="Freeform: Shape 128">
                <a:extLst>
                  <a:ext uri="{FF2B5EF4-FFF2-40B4-BE49-F238E27FC236}">
                    <a16:creationId xmlns:a16="http://schemas.microsoft.com/office/drawing/2014/main" xmlns="" id="{A715399A-587F-4C23-9A6D-5EE07E89E029}"/>
                  </a:ext>
                </a:extLst>
              </p:cNvPr>
              <p:cNvSpPr/>
              <p:nvPr/>
            </p:nvSpPr>
            <p:spPr>
              <a:xfrm>
                <a:off x="4308634" y="3313271"/>
                <a:ext cx="1009650" cy="428625"/>
              </a:xfrm>
              <a:custGeom>
                <a:avLst/>
                <a:gdLst>
                  <a:gd name="connsiteX0" fmla="*/ 998696 w 1009650"/>
                  <a:gd name="connsiteY0" fmla="*/ 7144 h 428625"/>
                  <a:gd name="connsiteX1" fmla="*/ 1003459 w 1009650"/>
                  <a:gd name="connsiteY1" fmla="*/ 11906 h 428625"/>
                  <a:gd name="connsiteX2" fmla="*/ 912019 w 1009650"/>
                  <a:gd name="connsiteY2" fmla="*/ 103346 h 428625"/>
                  <a:gd name="connsiteX3" fmla="*/ 646271 w 1009650"/>
                  <a:gd name="connsiteY3" fmla="*/ 103346 h 428625"/>
                  <a:gd name="connsiteX4" fmla="*/ 476726 w 1009650"/>
                  <a:gd name="connsiteY4" fmla="*/ 272891 h 428625"/>
                  <a:gd name="connsiteX5" fmla="*/ 306229 w 1009650"/>
                  <a:gd name="connsiteY5" fmla="*/ 272891 h 428625"/>
                  <a:gd name="connsiteX6" fmla="*/ 11906 w 1009650"/>
                  <a:gd name="connsiteY6" fmla="*/ 424339 h 428625"/>
                  <a:gd name="connsiteX7" fmla="*/ 7144 w 1009650"/>
                  <a:gd name="connsiteY7" fmla="*/ 419576 h 428625"/>
                  <a:gd name="connsiteX8" fmla="*/ 303371 w 1009650"/>
                  <a:gd name="connsiteY8" fmla="*/ 266224 h 428625"/>
                  <a:gd name="connsiteX9" fmla="*/ 472916 w 1009650"/>
                  <a:gd name="connsiteY9" fmla="*/ 266224 h 428625"/>
                  <a:gd name="connsiteX10" fmla="*/ 643414 w 1009650"/>
                  <a:gd name="connsiteY10" fmla="*/ 95726 h 428625"/>
                  <a:gd name="connsiteX11" fmla="*/ 909161 w 1009650"/>
                  <a:gd name="connsiteY11" fmla="*/ 95726 h 42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09650" h="428625">
                    <a:moveTo>
                      <a:pt x="998696" y="7144"/>
                    </a:moveTo>
                    <a:lnTo>
                      <a:pt x="1003459" y="11906"/>
                    </a:lnTo>
                    <a:lnTo>
                      <a:pt x="912019" y="103346"/>
                    </a:lnTo>
                    <a:lnTo>
                      <a:pt x="646271" y="103346"/>
                    </a:lnTo>
                    <a:lnTo>
                      <a:pt x="476726" y="272891"/>
                    </a:lnTo>
                    <a:lnTo>
                      <a:pt x="306229" y="272891"/>
                    </a:lnTo>
                    <a:lnTo>
                      <a:pt x="11906" y="424339"/>
                    </a:lnTo>
                    <a:lnTo>
                      <a:pt x="7144" y="419576"/>
                    </a:lnTo>
                    <a:lnTo>
                      <a:pt x="303371" y="266224"/>
                    </a:lnTo>
                    <a:lnTo>
                      <a:pt x="472916" y="266224"/>
                    </a:lnTo>
                    <a:lnTo>
                      <a:pt x="643414" y="95726"/>
                    </a:lnTo>
                    <a:lnTo>
                      <a:pt x="909161" y="9572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0" name="Freeform: Shape 129">
                <a:extLst>
                  <a:ext uri="{FF2B5EF4-FFF2-40B4-BE49-F238E27FC236}">
                    <a16:creationId xmlns:a16="http://schemas.microsoft.com/office/drawing/2014/main" xmlns="" id="{73F0459B-2333-4267-B94A-BD8175D319BE}"/>
                  </a:ext>
                </a:extLst>
              </p:cNvPr>
              <p:cNvSpPr/>
              <p:nvPr/>
            </p:nvSpPr>
            <p:spPr>
              <a:xfrm>
                <a:off x="4298394" y="371451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xmlns="" id="{DE337C5C-1F4A-4FD6-A7A0-6BCB21A2C53F}"/>
                  </a:ext>
                </a:extLst>
              </p:cNvPr>
              <p:cNvSpPr/>
              <p:nvPr/>
            </p:nvSpPr>
            <p:spPr>
              <a:xfrm>
                <a:off x="6470809" y="3194208"/>
                <a:ext cx="1076325" cy="142875"/>
              </a:xfrm>
              <a:custGeom>
                <a:avLst/>
                <a:gdLst>
                  <a:gd name="connsiteX0" fmla="*/ 11906 w 1076325"/>
                  <a:gd name="connsiteY0" fmla="*/ 7144 h 142875"/>
                  <a:gd name="connsiteX1" fmla="*/ 50006 w 1076325"/>
                  <a:gd name="connsiteY1" fmla="*/ 45244 h 142875"/>
                  <a:gd name="connsiteX2" fmla="*/ 869156 w 1076325"/>
                  <a:gd name="connsiteY2" fmla="*/ 45244 h 142875"/>
                  <a:gd name="connsiteX3" fmla="*/ 1072991 w 1076325"/>
                  <a:gd name="connsiteY3" fmla="*/ 134779 h 142875"/>
                  <a:gd name="connsiteX4" fmla="*/ 1068229 w 1076325"/>
                  <a:gd name="connsiteY4" fmla="*/ 139541 h 142875"/>
                  <a:gd name="connsiteX5" fmla="*/ 866299 w 1076325"/>
                  <a:gd name="connsiteY5" fmla="*/ 51911 h 142875"/>
                  <a:gd name="connsiteX6" fmla="*/ 47149 w 1076325"/>
                  <a:gd name="connsiteY6" fmla="*/ 51911 h 142875"/>
                  <a:gd name="connsiteX7" fmla="*/ 7144 w 1076325"/>
                  <a:gd name="connsiteY7" fmla="*/ 12859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76325" h="142875">
                    <a:moveTo>
                      <a:pt x="11906" y="7144"/>
                    </a:moveTo>
                    <a:lnTo>
                      <a:pt x="50006" y="45244"/>
                    </a:lnTo>
                    <a:lnTo>
                      <a:pt x="869156" y="45244"/>
                    </a:lnTo>
                    <a:lnTo>
                      <a:pt x="1072991" y="134779"/>
                    </a:lnTo>
                    <a:lnTo>
                      <a:pt x="1068229" y="139541"/>
                    </a:lnTo>
                    <a:lnTo>
                      <a:pt x="866299" y="51911"/>
                    </a:lnTo>
                    <a:lnTo>
                      <a:pt x="47149" y="51911"/>
                    </a:lnTo>
                    <a:lnTo>
                      <a:pt x="7144" y="1285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2" name="Freeform: Shape 131">
                <a:extLst>
                  <a:ext uri="{FF2B5EF4-FFF2-40B4-BE49-F238E27FC236}">
                    <a16:creationId xmlns:a16="http://schemas.microsoft.com/office/drawing/2014/main" xmlns="" id="{15DFD960-5269-4A24-BFCA-3E18F561DEA3}"/>
                  </a:ext>
                </a:extLst>
              </p:cNvPr>
              <p:cNvSpPr/>
              <p:nvPr/>
            </p:nvSpPr>
            <p:spPr>
              <a:xfrm>
                <a:off x="6460569" y="3184921"/>
                <a:ext cx="38100" cy="38100"/>
              </a:xfrm>
              <a:custGeom>
                <a:avLst/>
                <a:gdLst>
                  <a:gd name="connsiteX0" fmla="*/ 29766 w 38100"/>
                  <a:gd name="connsiteY0" fmla="*/ 10716 h 38100"/>
                  <a:gd name="connsiteX1" fmla="*/ 10716 w 38100"/>
                  <a:gd name="connsiteY1" fmla="*/ 10716 h 38100"/>
                  <a:gd name="connsiteX2" fmla="*/ 10716 w 38100"/>
                  <a:gd name="connsiteY2" fmla="*/ 29766 h 38100"/>
                  <a:gd name="connsiteX3" fmla="*/ 29766 w 38100"/>
                  <a:gd name="connsiteY3" fmla="*/ 29766 h 38100"/>
                  <a:gd name="connsiteX4" fmla="*/ 2976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9766" y="10716"/>
                    </a:moveTo>
                    <a:cubicBezTo>
                      <a:pt x="25003" y="5953"/>
                      <a:pt x="16431" y="5953"/>
                      <a:pt x="10716" y="10716"/>
                    </a:cubicBez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4051"/>
                      <a:pt x="34528" y="15478"/>
                      <a:pt x="2976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3" name="Freeform: Shape 132">
                <a:extLst>
                  <a:ext uri="{FF2B5EF4-FFF2-40B4-BE49-F238E27FC236}">
                    <a16:creationId xmlns:a16="http://schemas.microsoft.com/office/drawing/2014/main" xmlns="" id="{515E8934-5AEE-4CB3-BD39-BA5376501073}"/>
                  </a:ext>
                </a:extLst>
              </p:cNvPr>
              <p:cNvSpPr/>
              <p:nvPr/>
            </p:nvSpPr>
            <p:spPr>
              <a:xfrm>
                <a:off x="5156359" y="3240881"/>
                <a:ext cx="590550" cy="190500"/>
              </a:xfrm>
              <a:custGeom>
                <a:avLst/>
                <a:gdLst>
                  <a:gd name="connsiteX0" fmla="*/ 7144 w 590550"/>
                  <a:gd name="connsiteY0" fmla="*/ 7144 h 190500"/>
                  <a:gd name="connsiteX1" fmla="*/ 408146 w 590550"/>
                  <a:gd name="connsiteY1" fmla="*/ 7144 h 190500"/>
                  <a:gd name="connsiteX2" fmla="*/ 585311 w 590550"/>
                  <a:gd name="connsiteY2" fmla="*/ 184309 h 190500"/>
                  <a:gd name="connsiteX3" fmla="*/ 580549 w 590550"/>
                  <a:gd name="connsiteY3" fmla="*/ 189071 h 190500"/>
                  <a:gd name="connsiteX4" fmla="*/ 405289 w 590550"/>
                  <a:gd name="connsiteY4" fmla="*/ 13811 h 190500"/>
                  <a:gd name="connsiteX5" fmla="*/ 7144 w 590550"/>
                  <a:gd name="connsiteY5" fmla="*/ 13811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90550" h="190500">
                    <a:moveTo>
                      <a:pt x="7144" y="7144"/>
                    </a:moveTo>
                    <a:lnTo>
                      <a:pt x="408146" y="7144"/>
                    </a:lnTo>
                    <a:lnTo>
                      <a:pt x="585311" y="184309"/>
                    </a:lnTo>
                    <a:lnTo>
                      <a:pt x="580549" y="189071"/>
                    </a:lnTo>
                    <a:lnTo>
                      <a:pt x="405289" y="13811"/>
                    </a:lnTo>
                    <a:lnTo>
                      <a:pt x="7144" y="1381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4" name="Freeform: Shape 133">
                <a:extLst>
                  <a:ext uri="{FF2B5EF4-FFF2-40B4-BE49-F238E27FC236}">
                    <a16:creationId xmlns:a16="http://schemas.microsoft.com/office/drawing/2014/main" xmlns="" id="{05C7799B-417B-4BEC-8450-DE7A75D0F9E3}"/>
                  </a:ext>
                </a:extLst>
              </p:cNvPr>
              <p:cNvSpPr/>
              <p:nvPr/>
            </p:nvSpPr>
            <p:spPr>
              <a:xfrm>
                <a:off x="5134451" y="323135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5" name="Freeform: Shape 134">
                <a:extLst>
                  <a:ext uri="{FF2B5EF4-FFF2-40B4-BE49-F238E27FC236}">
                    <a16:creationId xmlns:a16="http://schemas.microsoft.com/office/drawing/2014/main" xmlns="" id="{6A3600DF-CDBA-42A8-AADD-C09C1881A0FE}"/>
                  </a:ext>
                </a:extLst>
              </p:cNvPr>
              <p:cNvSpPr/>
              <p:nvPr/>
            </p:nvSpPr>
            <p:spPr>
              <a:xfrm>
                <a:off x="5084921" y="3377088"/>
                <a:ext cx="361950" cy="95250"/>
              </a:xfrm>
              <a:custGeom>
                <a:avLst/>
                <a:gdLst>
                  <a:gd name="connsiteX0" fmla="*/ 349091 w 361950"/>
                  <a:gd name="connsiteY0" fmla="*/ 7144 h 95250"/>
                  <a:gd name="connsiteX1" fmla="*/ 354806 w 361950"/>
                  <a:gd name="connsiteY1" fmla="*/ 12859 h 95250"/>
                  <a:gd name="connsiteX2" fmla="*/ 271939 w 361950"/>
                  <a:gd name="connsiteY2" fmla="*/ 94774 h 95250"/>
                  <a:gd name="connsiteX3" fmla="*/ 7144 w 361950"/>
                  <a:gd name="connsiteY3" fmla="*/ 94774 h 95250"/>
                  <a:gd name="connsiteX4" fmla="*/ 7144 w 361950"/>
                  <a:gd name="connsiteY4" fmla="*/ 88106 h 95250"/>
                  <a:gd name="connsiteX5" fmla="*/ 269081 w 361950"/>
                  <a:gd name="connsiteY5" fmla="*/ 88106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1950" h="95250">
                    <a:moveTo>
                      <a:pt x="349091" y="7144"/>
                    </a:moveTo>
                    <a:lnTo>
                      <a:pt x="354806" y="12859"/>
                    </a:lnTo>
                    <a:lnTo>
                      <a:pt x="271939" y="94774"/>
                    </a:lnTo>
                    <a:lnTo>
                      <a:pt x="7144" y="94774"/>
                    </a:lnTo>
                    <a:lnTo>
                      <a:pt x="7144" y="88106"/>
                    </a:lnTo>
                    <a:lnTo>
                      <a:pt x="269081" y="881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6" name="Freeform: Shape 135">
                <a:extLst>
                  <a:ext uri="{FF2B5EF4-FFF2-40B4-BE49-F238E27FC236}">
                    <a16:creationId xmlns:a16="http://schemas.microsoft.com/office/drawing/2014/main" xmlns="" id="{8FB29EBF-D077-4186-96F4-44F29CF32568}"/>
                  </a:ext>
                </a:extLst>
              </p:cNvPr>
              <p:cNvSpPr/>
              <p:nvPr/>
            </p:nvSpPr>
            <p:spPr>
              <a:xfrm>
                <a:off x="5072539" y="344852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2861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7" name="Freeform: Shape 136">
                <a:extLst>
                  <a:ext uri="{FF2B5EF4-FFF2-40B4-BE49-F238E27FC236}">
                    <a16:creationId xmlns:a16="http://schemas.microsoft.com/office/drawing/2014/main" xmlns="" id="{9E7CD0FD-168E-4C37-AFAD-39365A3B740C}"/>
                  </a:ext>
                </a:extLst>
              </p:cNvPr>
              <p:cNvSpPr/>
              <p:nvPr/>
            </p:nvSpPr>
            <p:spPr>
              <a:xfrm>
                <a:off x="5571649" y="3071336"/>
                <a:ext cx="809625" cy="200025"/>
              </a:xfrm>
              <a:custGeom>
                <a:avLst/>
                <a:gdLst>
                  <a:gd name="connsiteX0" fmla="*/ 11906 w 809625"/>
                  <a:gd name="connsiteY0" fmla="*/ 7144 h 200025"/>
                  <a:gd name="connsiteX1" fmla="*/ 192881 w 809625"/>
                  <a:gd name="connsiteY1" fmla="*/ 188119 h 200025"/>
                  <a:gd name="connsiteX2" fmla="*/ 808196 w 809625"/>
                  <a:gd name="connsiteY2" fmla="*/ 188119 h 200025"/>
                  <a:gd name="connsiteX3" fmla="*/ 808196 w 809625"/>
                  <a:gd name="connsiteY3" fmla="*/ 195739 h 200025"/>
                  <a:gd name="connsiteX4" fmla="*/ 190024 w 809625"/>
                  <a:gd name="connsiteY4" fmla="*/ 194786 h 200025"/>
                  <a:gd name="connsiteX5" fmla="*/ 7144 w 809625"/>
                  <a:gd name="connsiteY5" fmla="*/ 11906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9625" h="200025">
                    <a:moveTo>
                      <a:pt x="11906" y="7144"/>
                    </a:moveTo>
                    <a:lnTo>
                      <a:pt x="192881" y="188119"/>
                    </a:lnTo>
                    <a:lnTo>
                      <a:pt x="808196" y="188119"/>
                    </a:lnTo>
                    <a:lnTo>
                      <a:pt x="808196" y="195739"/>
                    </a:lnTo>
                    <a:lnTo>
                      <a:pt x="190024" y="194786"/>
                    </a:lnTo>
                    <a:lnTo>
                      <a:pt x="7144" y="119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8" name="Freeform: Shape 137">
                <a:extLst>
                  <a:ext uri="{FF2B5EF4-FFF2-40B4-BE49-F238E27FC236}">
                    <a16:creationId xmlns:a16="http://schemas.microsoft.com/office/drawing/2014/main" xmlns="" id="{43B65A12-E47B-44D8-A981-AE6E9D48FAF2}"/>
                  </a:ext>
                </a:extLst>
              </p:cNvPr>
              <p:cNvSpPr/>
              <p:nvPr/>
            </p:nvSpPr>
            <p:spPr>
              <a:xfrm>
                <a:off x="6358414" y="3242786"/>
                <a:ext cx="38100" cy="38100"/>
              </a:xfrm>
              <a:custGeom>
                <a:avLst/>
                <a:gdLst>
                  <a:gd name="connsiteX0" fmla="*/ 20479 w 38100"/>
                  <a:gd name="connsiteY0" fmla="*/ 33814 h 38100"/>
                  <a:gd name="connsiteX1" fmla="*/ 33814 w 38100"/>
                  <a:gd name="connsiteY1" fmla="*/ 20479 h 38100"/>
                  <a:gd name="connsiteX2" fmla="*/ 20479 w 38100"/>
                  <a:gd name="connsiteY2" fmla="*/ 7144 h 38100"/>
                  <a:gd name="connsiteX3" fmla="*/ 7144 w 38100"/>
                  <a:gd name="connsiteY3" fmla="*/ 20479 h 38100"/>
                  <a:gd name="connsiteX4" fmla="*/ 20479 w 38100"/>
                  <a:gd name="connsiteY4" fmla="*/ 3381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33814"/>
                    </a:move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3811" y="33814"/>
                      <a:pt x="20479" y="3381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39" name="Graphic 234">
              <a:extLst>
                <a:ext uri="{FF2B5EF4-FFF2-40B4-BE49-F238E27FC236}">
                  <a16:creationId xmlns:a16="http://schemas.microsoft.com/office/drawing/2014/main" xmlns="" id="{79F3F21F-9653-4F10-94E9-1B369536C55D}"/>
                </a:ext>
              </a:extLst>
            </p:cNvPr>
            <p:cNvGrpSpPr/>
            <p:nvPr/>
          </p:nvGrpSpPr>
          <p:grpSpPr>
            <a:xfrm>
              <a:off x="5722963" y="1142562"/>
              <a:ext cx="4140178" cy="1411804"/>
              <a:chOff x="7533181" y="1351306"/>
              <a:chExt cx="4265296" cy="1454469"/>
            </a:xfrm>
            <a:solidFill>
              <a:schemeClr val="accent1"/>
            </a:solidFill>
          </p:grpSpPr>
          <p:sp>
            <p:nvSpPr>
              <p:cNvPr id="140" name="Freeform: Shape 139">
                <a:extLst>
                  <a:ext uri="{FF2B5EF4-FFF2-40B4-BE49-F238E27FC236}">
                    <a16:creationId xmlns:a16="http://schemas.microsoft.com/office/drawing/2014/main" xmlns="" id="{49A76395-1DB6-4A6B-81E0-2A8CED7B7431}"/>
                  </a:ext>
                </a:extLst>
              </p:cNvPr>
              <p:cNvSpPr/>
              <p:nvPr/>
            </p:nvSpPr>
            <p:spPr>
              <a:xfrm>
                <a:off x="8179930" y="1579907"/>
                <a:ext cx="3581400" cy="762000"/>
              </a:xfrm>
              <a:custGeom>
                <a:avLst/>
                <a:gdLst>
                  <a:gd name="connsiteX0" fmla="*/ 37624 w 3581400"/>
                  <a:gd name="connsiteY0" fmla="*/ 761524 h 762000"/>
                  <a:gd name="connsiteX1" fmla="*/ 7144 w 3581400"/>
                  <a:gd name="connsiteY1" fmla="*/ 731044 h 762000"/>
                  <a:gd name="connsiteX2" fmla="*/ 37624 w 3581400"/>
                  <a:gd name="connsiteY2" fmla="*/ 700564 h 762000"/>
                  <a:gd name="connsiteX3" fmla="*/ 64294 w 3581400"/>
                  <a:gd name="connsiteY3" fmla="*/ 715804 h 762000"/>
                  <a:gd name="connsiteX4" fmla="*/ 1177766 w 3581400"/>
                  <a:gd name="connsiteY4" fmla="*/ 715804 h 762000"/>
                  <a:gd name="connsiteX5" fmla="*/ 1060609 w 3581400"/>
                  <a:gd name="connsiteY5" fmla="*/ 597694 h 762000"/>
                  <a:gd name="connsiteX6" fmla="*/ 376714 w 3581400"/>
                  <a:gd name="connsiteY6" fmla="*/ 597694 h 762000"/>
                  <a:gd name="connsiteX7" fmla="*/ 350044 w 3581400"/>
                  <a:gd name="connsiteY7" fmla="*/ 612934 h 762000"/>
                  <a:gd name="connsiteX8" fmla="*/ 319564 w 3581400"/>
                  <a:gd name="connsiteY8" fmla="*/ 582454 h 762000"/>
                  <a:gd name="connsiteX9" fmla="*/ 350044 w 3581400"/>
                  <a:gd name="connsiteY9" fmla="*/ 551974 h 762000"/>
                  <a:gd name="connsiteX10" fmla="*/ 376714 w 3581400"/>
                  <a:gd name="connsiteY10" fmla="*/ 567214 h 762000"/>
                  <a:gd name="connsiteX11" fmla="*/ 804386 w 3581400"/>
                  <a:gd name="connsiteY11" fmla="*/ 567214 h 762000"/>
                  <a:gd name="connsiteX12" fmla="*/ 755809 w 3581400"/>
                  <a:gd name="connsiteY12" fmla="*/ 518636 h 762000"/>
                  <a:gd name="connsiteX13" fmla="*/ 469106 w 3581400"/>
                  <a:gd name="connsiteY13" fmla="*/ 518636 h 762000"/>
                  <a:gd name="connsiteX14" fmla="*/ 442436 w 3581400"/>
                  <a:gd name="connsiteY14" fmla="*/ 533876 h 762000"/>
                  <a:gd name="connsiteX15" fmla="*/ 411956 w 3581400"/>
                  <a:gd name="connsiteY15" fmla="*/ 503396 h 762000"/>
                  <a:gd name="connsiteX16" fmla="*/ 442436 w 3581400"/>
                  <a:gd name="connsiteY16" fmla="*/ 472916 h 762000"/>
                  <a:gd name="connsiteX17" fmla="*/ 469106 w 3581400"/>
                  <a:gd name="connsiteY17" fmla="*/ 488156 h 762000"/>
                  <a:gd name="connsiteX18" fmla="*/ 768191 w 3581400"/>
                  <a:gd name="connsiteY18" fmla="*/ 488156 h 762000"/>
                  <a:gd name="connsiteX19" fmla="*/ 846296 w 3581400"/>
                  <a:gd name="connsiteY19" fmla="*/ 566261 h 762000"/>
                  <a:gd name="connsiteX20" fmla="*/ 1072039 w 3581400"/>
                  <a:gd name="connsiteY20" fmla="*/ 566261 h 762000"/>
                  <a:gd name="connsiteX21" fmla="*/ 1219676 w 3581400"/>
                  <a:gd name="connsiteY21" fmla="*/ 713899 h 762000"/>
                  <a:gd name="connsiteX22" fmla="*/ 1376839 w 3581400"/>
                  <a:gd name="connsiteY22" fmla="*/ 713899 h 762000"/>
                  <a:gd name="connsiteX23" fmla="*/ 1540669 w 3581400"/>
                  <a:gd name="connsiteY23" fmla="*/ 550069 h 762000"/>
                  <a:gd name="connsiteX24" fmla="*/ 2015014 w 3581400"/>
                  <a:gd name="connsiteY24" fmla="*/ 550069 h 762000"/>
                  <a:gd name="connsiteX25" fmla="*/ 2253139 w 3581400"/>
                  <a:gd name="connsiteY25" fmla="*/ 311944 h 762000"/>
                  <a:gd name="connsiteX26" fmla="*/ 2012156 w 3581400"/>
                  <a:gd name="connsiteY26" fmla="*/ 311944 h 762000"/>
                  <a:gd name="connsiteX27" fmla="*/ 1900714 w 3581400"/>
                  <a:gd name="connsiteY27" fmla="*/ 426244 h 762000"/>
                  <a:gd name="connsiteX28" fmla="*/ 1742599 w 3581400"/>
                  <a:gd name="connsiteY28" fmla="*/ 426244 h 762000"/>
                  <a:gd name="connsiteX29" fmla="*/ 1715929 w 3581400"/>
                  <a:gd name="connsiteY29" fmla="*/ 441484 h 762000"/>
                  <a:gd name="connsiteX30" fmla="*/ 1685449 w 3581400"/>
                  <a:gd name="connsiteY30" fmla="*/ 411004 h 762000"/>
                  <a:gd name="connsiteX31" fmla="*/ 1715929 w 3581400"/>
                  <a:gd name="connsiteY31" fmla="*/ 380524 h 762000"/>
                  <a:gd name="connsiteX32" fmla="*/ 1742599 w 3581400"/>
                  <a:gd name="connsiteY32" fmla="*/ 395764 h 762000"/>
                  <a:gd name="connsiteX33" fmla="*/ 1888331 w 3581400"/>
                  <a:gd name="connsiteY33" fmla="*/ 395764 h 762000"/>
                  <a:gd name="connsiteX34" fmla="*/ 1970246 w 3581400"/>
                  <a:gd name="connsiteY34" fmla="*/ 313849 h 762000"/>
                  <a:gd name="connsiteX35" fmla="*/ 1623536 w 3581400"/>
                  <a:gd name="connsiteY35" fmla="*/ 313849 h 762000"/>
                  <a:gd name="connsiteX36" fmla="*/ 1400651 w 3581400"/>
                  <a:gd name="connsiteY36" fmla="*/ 536734 h 762000"/>
                  <a:gd name="connsiteX37" fmla="*/ 1393031 w 3581400"/>
                  <a:gd name="connsiteY37" fmla="*/ 566261 h 762000"/>
                  <a:gd name="connsiteX38" fmla="*/ 1371124 w 3581400"/>
                  <a:gd name="connsiteY38" fmla="*/ 574834 h 762000"/>
                  <a:gd name="connsiteX39" fmla="*/ 1349216 w 3581400"/>
                  <a:gd name="connsiteY39" fmla="*/ 566261 h 762000"/>
                  <a:gd name="connsiteX40" fmla="*/ 1340644 w 3581400"/>
                  <a:gd name="connsiteY40" fmla="*/ 544354 h 762000"/>
                  <a:gd name="connsiteX41" fmla="*/ 1349216 w 3581400"/>
                  <a:gd name="connsiteY41" fmla="*/ 522446 h 762000"/>
                  <a:gd name="connsiteX42" fmla="*/ 1371124 w 3581400"/>
                  <a:gd name="connsiteY42" fmla="*/ 513874 h 762000"/>
                  <a:gd name="connsiteX43" fmla="*/ 1379696 w 3581400"/>
                  <a:gd name="connsiteY43" fmla="*/ 514826 h 762000"/>
                  <a:gd name="connsiteX44" fmla="*/ 1439704 w 3581400"/>
                  <a:gd name="connsiteY44" fmla="*/ 454819 h 762000"/>
                  <a:gd name="connsiteX45" fmla="*/ 1025366 w 3581400"/>
                  <a:gd name="connsiteY45" fmla="*/ 454819 h 762000"/>
                  <a:gd name="connsiteX46" fmla="*/ 988219 w 3581400"/>
                  <a:gd name="connsiteY46" fmla="*/ 417671 h 762000"/>
                  <a:gd name="connsiteX47" fmla="*/ 979646 w 3581400"/>
                  <a:gd name="connsiteY47" fmla="*/ 418624 h 762000"/>
                  <a:gd name="connsiteX48" fmla="*/ 957739 w 3581400"/>
                  <a:gd name="connsiteY48" fmla="*/ 410051 h 762000"/>
                  <a:gd name="connsiteX49" fmla="*/ 949166 w 3581400"/>
                  <a:gd name="connsiteY49" fmla="*/ 388144 h 762000"/>
                  <a:gd name="connsiteX50" fmla="*/ 957739 w 3581400"/>
                  <a:gd name="connsiteY50" fmla="*/ 366236 h 762000"/>
                  <a:gd name="connsiteX51" fmla="*/ 979646 w 3581400"/>
                  <a:gd name="connsiteY51" fmla="*/ 357664 h 762000"/>
                  <a:gd name="connsiteX52" fmla="*/ 1001554 w 3581400"/>
                  <a:gd name="connsiteY52" fmla="*/ 366236 h 762000"/>
                  <a:gd name="connsiteX53" fmla="*/ 1009174 w 3581400"/>
                  <a:gd name="connsiteY53" fmla="*/ 395764 h 762000"/>
                  <a:gd name="connsiteX54" fmla="*/ 1037749 w 3581400"/>
                  <a:gd name="connsiteY54" fmla="*/ 424339 h 762000"/>
                  <a:gd name="connsiteX55" fmla="*/ 1470184 w 3581400"/>
                  <a:gd name="connsiteY55" fmla="*/ 424339 h 762000"/>
                  <a:gd name="connsiteX56" fmla="*/ 1611154 w 3581400"/>
                  <a:gd name="connsiteY56" fmla="*/ 283369 h 762000"/>
                  <a:gd name="connsiteX57" fmla="*/ 2285524 w 3581400"/>
                  <a:gd name="connsiteY57" fmla="*/ 283369 h 762000"/>
                  <a:gd name="connsiteX58" fmla="*/ 2289334 w 3581400"/>
                  <a:gd name="connsiteY58" fmla="*/ 279559 h 762000"/>
                  <a:gd name="connsiteX59" fmla="*/ 2294096 w 3581400"/>
                  <a:gd name="connsiteY59" fmla="*/ 283369 h 762000"/>
                  <a:gd name="connsiteX60" fmla="*/ 2574131 w 3581400"/>
                  <a:gd name="connsiteY60" fmla="*/ 283369 h 762000"/>
                  <a:gd name="connsiteX61" fmla="*/ 2774156 w 3581400"/>
                  <a:gd name="connsiteY61" fmla="*/ 83344 h 762000"/>
                  <a:gd name="connsiteX62" fmla="*/ 2961799 w 3581400"/>
                  <a:gd name="connsiteY62" fmla="*/ 83344 h 762000"/>
                  <a:gd name="connsiteX63" fmla="*/ 3022759 w 3581400"/>
                  <a:gd name="connsiteY63" fmla="*/ 22384 h 762000"/>
                  <a:gd name="connsiteX64" fmla="*/ 3525679 w 3581400"/>
                  <a:gd name="connsiteY64" fmla="*/ 22384 h 762000"/>
                  <a:gd name="connsiteX65" fmla="*/ 3552349 w 3581400"/>
                  <a:gd name="connsiteY65" fmla="*/ 7144 h 762000"/>
                  <a:gd name="connsiteX66" fmla="*/ 3582829 w 3581400"/>
                  <a:gd name="connsiteY66" fmla="*/ 37624 h 762000"/>
                  <a:gd name="connsiteX67" fmla="*/ 3552349 w 3581400"/>
                  <a:gd name="connsiteY67" fmla="*/ 68104 h 762000"/>
                  <a:gd name="connsiteX68" fmla="*/ 3525679 w 3581400"/>
                  <a:gd name="connsiteY68" fmla="*/ 52864 h 762000"/>
                  <a:gd name="connsiteX69" fmla="*/ 3036094 w 3581400"/>
                  <a:gd name="connsiteY69" fmla="*/ 52864 h 762000"/>
                  <a:gd name="connsiteX70" fmla="*/ 2975134 w 3581400"/>
                  <a:gd name="connsiteY70" fmla="*/ 113824 h 762000"/>
                  <a:gd name="connsiteX71" fmla="*/ 2787491 w 3581400"/>
                  <a:gd name="connsiteY71" fmla="*/ 113824 h 762000"/>
                  <a:gd name="connsiteX72" fmla="*/ 2588419 w 3581400"/>
                  <a:gd name="connsiteY72" fmla="*/ 312896 h 762000"/>
                  <a:gd name="connsiteX73" fmla="*/ 2299811 w 3581400"/>
                  <a:gd name="connsiteY73" fmla="*/ 312896 h 762000"/>
                  <a:gd name="connsiteX74" fmla="*/ 2206466 w 3581400"/>
                  <a:gd name="connsiteY74" fmla="*/ 406241 h 762000"/>
                  <a:gd name="connsiteX75" fmla="*/ 2329339 w 3581400"/>
                  <a:gd name="connsiteY75" fmla="*/ 406241 h 762000"/>
                  <a:gd name="connsiteX76" fmla="*/ 2387441 w 3581400"/>
                  <a:gd name="connsiteY76" fmla="*/ 464344 h 762000"/>
                  <a:gd name="connsiteX77" fmla="*/ 2396014 w 3581400"/>
                  <a:gd name="connsiteY77" fmla="*/ 463391 h 762000"/>
                  <a:gd name="connsiteX78" fmla="*/ 2417921 w 3581400"/>
                  <a:gd name="connsiteY78" fmla="*/ 471964 h 762000"/>
                  <a:gd name="connsiteX79" fmla="*/ 2426494 w 3581400"/>
                  <a:gd name="connsiteY79" fmla="*/ 493871 h 762000"/>
                  <a:gd name="connsiteX80" fmla="*/ 2417921 w 3581400"/>
                  <a:gd name="connsiteY80" fmla="*/ 515779 h 762000"/>
                  <a:gd name="connsiteX81" fmla="*/ 2396014 w 3581400"/>
                  <a:gd name="connsiteY81" fmla="*/ 524351 h 762000"/>
                  <a:gd name="connsiteX82" fmla="*/ 2374106 w 3581400"/>
                  <a:gd name="connsiteY82" fmla="*/ 515779 h 762000"/>
                  <a:gd name="connsiteX83" fmla="*/ 2366486 w 3581400"/>
                  <a:gd name="connsiteY83" fmla="*/ 486251 h 762000"/>
                  <a:gd name="connsiteX84" fmla="*/ 2317909 w 3581400"/>
                  <a:gd name="connsiteY84" fmla="*/ 437674 h 762000"/>
                  <a:gd name="connsiteX85" fmla="*/ 2176939 w 3581400"/>
                  <a:gd name="connsiteY85" fmla="*/ 437674 h 762000"/>
                  <a:gd name="connsiteX86" fmla="*/ 2032159 w 3581400"/>
                  <a:gd name="connsiteY86" fmla="*/ 582454 h 762000"/>
                  <a:gd name="connsiteX87" fmla="*/ 1557814 w 3581400"/>
                  <a:gd name="connsiteY87" fmla="*/ 582454 h 762000"/>
                  <a:gd name="connsiteX88" fmla="*/ 1393984 w 3581400"/>
                  <a:gd name="connsiteY88" fmla="*/ 746284 h 762000"/>
                  <a:gd name="connsiteX89" fmla="*/ 64294 w 3581400"/>
                  <a:gd name="connsiteY89" fmla="*/ 746284 h 762000"/>
                  <a:gd name="connsiteX90" fmla="*/ 37624 w 3581400"/>
                  <a:gd name="connsiteY90" fmla="*/ 761524 h 762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</a:cxnLst>
                <a:rect l="l" t="t" r="r" b="b"/>
                <a:pathLst>
                  <a:path w="3581400" h="762000">
                    <a:moveTo>
                      <a:pt x="37624" y="761524"/>
                    </a:moveTo>
                    <a:cubicBezTo>
                      <a:pt x="20479" y="761524"/>
                      <a:pt x="7144" y="748189"/>
                      <a:pt x="7144" y="731044"/>
                    </a:cubicBezTo>
                    <a:cubicBezTo>
                      <a:pt x="7144" y="713899"/>
                      <a:pt x="20479" y="700564"/>
                      <a:pt x="37624" y="700564"/>
                    </a:cubicBezTo>
                    <a:cubicBezTo>
                      <a:pt x="49054" y="700564"/>
                      <a:pt x="58579" y="706279"/>
                      <a:pt x="64294" y="715804"/>
                    </a:cubicBezTo>
                    <a:lnTo>
                      <a:pt x="1177766" y="715804"/>
                    </a:lnTo>
                    <a:lnTo>
                      <a:pt x="1060609" y="597694"/>
                    </a:lnTo>
                    <a:lnTo>
                      <a:pt x="376714" y="597694"/>
                    </a:lnTo>
                    <a:cubicBezTo>
                      <a:pt x="370999" y="607219"/>
                      <a:pt x="361474" y="612934"/>
                      <a:pt x="350044" y="612934"/>
                    </a:cubicBezTo>
                    <a:cubicBezTo>
                      <a:pt x="332899" y="612934"/>
                      <a:pt x="319564" y="599599"/>
                      <a:pt x="319564" y="582454"/>
                    </a:cubicBezTo>
                    <a:cubicBezTo>
                      <a:pt x="319564" y="565309"/>
                      <a:pt x="332899" y="551974"/>
                      <a:pt x="350044" y="551974"/>
                    </a:cubicBezTo>
                    <a:cubicBezTo>
                      <a:pt x="361474" y="551974"/>
                      <a:pt x="370999" y="557689"/>
                      <a:pt x="376714" y="567214"/>
                    </a:cubicBezTo>
                    <a:lnTo>
                      <a:pt x="804386" y="567214"/>
                    </a:lnTo>
                    <a:lnTo>
                      <a:pt x="755809" y="518636"/>
                    </a:lnTo>
                    <a:lnTo>
                      <a:pt x="469106" y="518636"/>
                    </a:lnTo>
                    <a:cubicBezTo>
                      <a:pt x="463391" y="528161"/>
                      <a:pt x="453866" y="533876"/>
                      <a:pt x="442436" y="533876"/>
                    </a:cubicBezTo>
                    <a:cubicBezTo>
                      <a:pt x="425291" y="533876"/>
                      <a:pt x="411956" y="520541"/>
                      <a:pt x="411956" y="503396"/>
                    </a:cubicBezTo>
                    <a:cubicBezTo>
                      <a:pt x="411956" y="486251"/>
                      <a:pt x="425291" y="472916"/>
                      <a:pt x="442436" y="472916"/>
                    </a:cubicBezTo>
                    <a:cubicBezTo>
                      <a:pt x="453866" y="472916"/>
                      <a:pt x="463391" y="478631"/>
                      <a:pt x="469106" y="488156"/>
                    </a:cubicBezTo>
                    <a:lnTo>
                      <a:pt x="768191" y="488156"/>
                    </a:lnTo>
                    <a:lnTo>
                      <a:pt x="846296" y="566261"/>
                    </a:lnTo>
                    <a:lnTo>
                      <a:pt x="1072039" y="566261"/>
                    </a:lnTo>
                    <a:lnTo>
                      <a:pt x="1219676" y="713899"/>
                    </a:lnTo>
                    <a:lnTo>
                      <a:pt x="1376839" y="713899"/>
                    </a:lnTo>
                    <a:lnTo>
                      <a:pt x="1540669" y="550069"/>
                    </a:lnTo>
                    <a:lnTo>
                      <a:pt x="2015014" y="550069"/>
                    </a:lnTo>
                    <a:lnTo>
                      <a:pt x="2253139" y="311944"/>
                    </a:lnTo>
                    <a:lnTo>
                      <a:pt x="2012156" y="311944"/>
                    </a:lnTo>
                    <a:lnTo>
                      <a:pt x="1900714" y="426244"/>
                    </a:lnTo>
                    <a:lnTo>
                      <a:pt x="1742599" y="426244"/>
                    </a:lnTo>
                    <a:cubicBezTo>
                      <a:pt x="1736884" y="435769"/>
                      <a:pt x="1727359" y="441484"/>
                      <a:pt x="1715929" y="441484"/>
                    </a:cubicBezTo>
                    <a:cubicBezTo>
                      <a:pt x="1698784" y="441484"/>
                      <a:pt x="1685449" y="428149"/>
                      <a:pt x="1685449" y="411004"/>
                    </a:cubicBezTo>
                    <a:cubicBezTo>
                      <a:pt x="1685449" y="393859"/>
                      <a:pt x="1698784" y="380524"/>
                      <a:pt x="1715929" y="380524"/>
                    </a:cubicBezTo>
                    <a:cubicBezTo>
                      <a:pt x="1727359" y="380524"/>
                      <a:pt x="1736884" y="386239"/>
                      <a:pt x="1742599" y="395764"/>
                    </a:cubicBezTo>
                    <a:lnTo>
                      <a:pt x="1888331" y="395764"/>
                    </a:lnTo>
                    <a:lnTo>
                      <a:pt x="1970246" y="313849"/>
                    </a:lnTo>
                    <a:lnTo>
                      <a:pt x="1623536" y="313849"/>
                    </a:lnTo>
                    <a:lnTo>
                      <a:pt x="1400651" y="536734"/>
                    </a:lnTo>
                    <a:cubicBezTo>
                      <a:pt x="1403509" y="547211"/>
                      <a:pt x="1400651" y="558641"/>
                      <a:pt x="1393031" y="566261"/>
                    </a:cubicBezTo>
                    <a:cubicBezTo>
                      <a:pt x="1387316" y="571976"/>
                      <a:pt x="1379696" y="574834"/>
                      <a:pt x="1371124" y="574834"/>
                    </a:cubicBezTo>
                    <a:cubicBezTo>
                      <a:pt x="1362551" y="574834"/>
                      <a:pt x="1354931" y="571976"/>
                      <a:pt x="1349216" y="566261"/>
                    </a:cubicBezTo>
                    <a:cubicBezTo>
                      <a:pt x="1343501" y="560546"/>
                      <a:pt x="1340644" y="552926"/>
                      <a:pt x="1340644" y="544354"/>
                    </a:cubicBezTo>
                    <a:cubicBezTo>
                      <a:pt x="1340644" y="535781"/>
                      <a:pt x="1343501" y="528161"/>
                      <a:pt x="1349216" y="522446"/>
                    </a:cubicBezTo>
                    <a:cubicBezTo>
                      <a:pt x="1354931" y="516731"/>
                      <a:pt x="1362551" y="513874"/>
                      <a:pt x="1371124" y="513874"/>
                    </a:cubicBezTo>
                    <a:cubicBezTo>
                      <a:pt x="1373981" y="513874"/>
                      <a:pt x="1376839" y="513874"/>
                      <a:pt x="1379696" y="514826"/>
                    </a:cubicBezTo>
                    <a:lnTo>
                      <a:pt x="1439704" y="454819"/>
                    </a:lnTo>
                    <a:lnTo>
                      <a:pt x="1025366" y="454819"/>
                    </a:lnTo>
                    <a:lnTo>
                      <a:pt x="988219" y="417671"/>
                    </a:lnTo>
                    <a:cubicBezTo>
                      <a:pt x="985361" y="418624"/>
                      <a:pt x="982504" y="418624"/>
                      <a:pt x="979646" y="418624"/>
                    </a:cubicBezTo>
                    <a:cubicBezTo>
                      <a:pt x="971074" y="418624"/>
                      <a:pt x="963454" y="415766"/>
                      <a:pt x="957739" y="410051"/>
                    </a:cubicBezTo>
                    <a:cubicBezTo>
                      <a:pt x="952024" y="404336"/>
                      <a:pt x="949166" y="396716"/>
                      <a:pt x="949166" y="388144"/>
                    </a:cubicBezTo>
                    <a:cubicBezTo>
                      <a:pt x="949166" y="379571"/>
                      <a:pt x="952024" y="371951"/>
                      <a:pt x="957739" y="366236"/>
                    </a:cubicBezTo>
                    <a:cubicBezTo>
                      <a:pt x="963454" y="360521"/>
                      <a:pt x="971074" y="357664"/>
                      <a:pt x="979646" y="357664"/>
                    </a:cubicBezTo>
                    <a:cubicBezTo>
                      <a:pt x="988219" y="357664"/>
                      <a:pt x="995839" y="360521"/>
                      <a:pt x="1001554" y="366236"/>
                    </a:cubicBezTo>
                    <a:cubicBezTo>
                      <a:pt x="1009174" y="373856"/>
                      <a:pt x="1012031" y="385286"/>
                      <a:pt x="1009174" y="395764"/>
                    </a:cubicBezTo>
                    <a:lnTo>
                      <a:pt x="1037749" y="424339"/>
                    </a:lnTo>
                    <a:lnTo>
                      <a:pt x="1470184" y="424339"/>
                    </a:lnTo>
                    <a:lnTo>
                      <a:pt x="1611154" y="283369"/>
                    </a:lnTo>
                    <a:lnTo>
                      <a:pt x="2285524" y="283369"/>
                    </a:lnTo>
                    <a:lnTo>
                      <a:pt x="2289334" y="279559"/>
                    </a:lnTo>
                    <a:lnTo>
                      <a:pt x="2294096" y="283369"/>
                    </a:lnTo>
                    <a:lnTo>
                      <a:pt x="2574131" y="283369"/>
                    </a:lnTo>
                    <a:lnTo>
                      <a:pt x="2774156" y="83344"/>
                    </a:lnTo>
                    <a:lnTo>
                      <a:pt x="2961799" y="83344"/>
                    </a:lnTo>
                    <a:lnTo>
                      <a:pt x="3022759" y="22384"/>
                    </a:lnTo>
                    <a:lnTo>
                      <a:pt x="3525679" y="22384"/>
                    </a:lnTo>
                    <a:cubicBezTo>
                      <a:pt x="3531394" y="12859"/>
                      <a:pt x="3540919" y="7144"/>
                      <a:pt x="3552349" y="7144"/>
                    </a:cubicBezTo>
                    <a:cubicBezTo>
                      <a:pt x="3569494" y="7144"/>
                      <a:pt x="3582829" y="20479"/>
                      <a:pt x="3582829" y="37624"/>
                    </a:cubicBezTo>
                    <a:cubicBezTo>
                      <a:pt x="3582829" y="54769"/>
                      <a:pt x="3569494" y="68104"/>
                      <a:pt x="3552349" y="68104"/>
                    </a:cubicBezTo>
                    <a:cubicBezTo>
                      <a:pt x="3540919" y="68104"/>
                      <a:pt x="3531394" y="62389"/>
                      <a:pt x="3525679" y="52864"/>
                    </a:cubicBezTo>
                    <a:lnTo>
                      <a:pt x="3036094" y="52864"/>
                    </a:lnTo>
                    <a:lnTo>
                      <a:pt x="2975134" y="113824"/>
                    </a:lnTo>
                    <a:lnTo>
                      <a:pt x="2787491" y="113824"/>
                    </a:lnTo>
                    <a:lnTo>
                      <a:pt x="2588419" y="312896"/>
                    </a:lnTo>
                    <a:lnTo>
                      <a:pt x="2299811" y="312896"/>
                    </a:lnTo>
                    <a:lnTo>
                      <a:pt x="2206466" y="406241"/>
                    </a:lnTo>
                    <a:lnTo>
                      <a:pt x="2329339" y="406241"/>
                    </a:lnTo>
                    <a:lnTo>
                      <a:pt x="2387441" y="464344"/>
                    </a:lnTo>
                    <a:cubicBezTo>
                      <a:pt x="2390299" y="463391"/>
                      <a:pt x="2393156" y="463391"/>
                      <a:pt x="2396014" y="463391"/>
                    </a:cubicBezTo>
                    <a:cubicBezTo>
                      <a:pt x="2404586" y="463391"/>
                      <a:pt x="2412206" y="466249"/>
                      <a:pt x="2417921" y="471964"/>
                    </a:cubicBezTo>
                    <a:cubicBezTo>
                      <a:pt x="2423636" y="477679"/>
                      <a:pt x="2426494" y="485299"/>
                      <a:pt x="2426494" y="493871"/>
                    </a:cubicBezTo>
                    <a:cubicBezTo>
                      <a:pt x="2426494" y="502444"/>
                      <a:pt x="2423636" y="510064"/>
                      <a:pt x="2417921" y="515779"/>
                    </a:cubicBezTo>
                    <a:cubicBezTo>
                      <a:pt x="2412206" y="521494"/>
                      <a:pt x="2404586" y="524351"/>
                      <a:pt x="2396014" y="524351"/>
                    </a:cubicBezTo>
                    <a:cubicBezTo>
                      <a:pt x="2387441" y="524351"/>
                      <a:pt x="2379821" y="521494"/>
                      <a:pt x="2374106" y="515779"/>
                    </a:cubicBezTo>
                    <a:cubicBezTo>
                      <a:pt x="2366486" y="508159"/>
                      <a:pt x="2363629" y="496729"/>
                      <a:pt x="2366486" y="486251"/>
                    </a:cubicBezTo>
                    <a:lnTo>
                      <a:pt x="2317909" y="437674"/>
                    </a:lnTo>
                    <a:lnTo>
                      <a:pt x="2176939" y="437674"/>
                    </a:lnTo>
                    <a:lnTo>
                      <a:pt x="2032159" y="582454"/>
                    </a:lnTo>
                    <a:lnTo>
                      <a:pt x="1557814" y="582454"/>
                    </a:lnTo>
                    <a:lnTo>
                      <a:pt x="1393984" y="746284"/>
                    </a:lnTo>
                    <a:lnTo>
                      <a:pt x="64294" y="746284"/>
                    </a:lnTo>
                    <a:cubicBezTo>
                      <a:pt x="59531" y="754856"/>
                      <a:pt x="49054" y="761524"/>
                      <a:pt x="37624" y="76152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1" name="Freeform: Shape 140">
                <a:extLst>
                  <a:ext uri="{FF2B5EF4-FFF2-40B4-BE49-F238E27FC236}">
                    <a16:creationId xmlns:a16="http://schemas.microsoft.com/office/drawing/2014/main" xmlns="" id="{ABDBC31D-96A7-4E0C-87F4-4526B5C5C897}"/>
                  </a:ext>
                </a:extLst>
              </p:cNvPr>
              <p:cNvSpPr/>
              <p:nvPr/>
            </p:nvSpPr>
            <p:spPr>
              <a:xfrm>
                <a:off x="8190407" y="1590385"/>
                <a:ext cx="3562350" cy="742950"/>
              </a:xfrm>
              <a:custGeom>
                <a:avLst/>
                <a:gdLst>
                  <a:gd name="connsiteX0" fmla="*/ 2567464 w 3562350"/>
                  <a:gd name="connsiteY0" fmla="*/ 282416 h 742950"/>
                  <a:gd name="connsiteX1" fmla="*/ 2279809 w 3562350"/>
                  <a:gd name="connsiteY1" fmla="*/ 282416 h 742950"/>
                  <a:gd name="connsiteX2" fmla="*/ 2278856 w 3562350"/>
                  <a:gd name="connsiteY2" fmla="*/ 281464 h 742950"/>
                  <a:gd name="connsiteX3" fmla="*/ 2277904 w 3562350"/>
                  <a:gd name="connsiteY3" fmla="*/ 282416 h 742950"/>
                  <a:gd name="connsiteX4" fmla="*/ 1603534 w 3562350"/>
                  <a:gd name="connsiteY4" fmla="*/ 282416 h 742950"/>
                  <a:gd name="connsiteX5" fmla="*/ 1461611 w 3562350"/>
                  <a:gd name="connsiteY5" fmla="*/ 424339 h 742950"/>
                  <a:gd name="connsiteX6" fmla="*/ 1021556 w 3562350"/>
                  <a:gd name="connsiteY6" fmla="*/ 424339 h 742950"/>
                  <a:gd name="connsiteX7" fmla="*/ 986314 w 3562350"/>
                  <a:gd name="connsiteY7" fmla="*/ 389096 h 742950"/>
                  <a:gd name="connsiteX8" fmla="*/ 982504 w 3562350"/>
                  <a:gd name="connsiteY8" fmla="*/ 363379 h 742950"/>
                  <a:gd name="connsiteX9" fmla="*/ 952024 w 3562350"/>
                  <a:gd name="connsiteY9" fmla="*/ 363379 h 742950"/>
                  <a:gd name="connsiteX10" fmla="*/ 952024 w 3562350"/>
                  <a:gd name="connsiteY10" fmla="*/ 392906 h 742950"/>
                  <a:gd name="connsiteX11" fmla="*/ 977741 w 3562350"/>
                  <a:gd name="connsiteY11" fmla="*/ 396716 h 742950"/>
                  <a:gd name="connsiteX12" fmla="*/ 1016794 w 3562350"/>
                  <a:gd name="connsiteY12" fmla="*/ 435769 h 742950"/>
                  <a:gd name="connsiteX13" fmla="*/ 1450181 w 3562350"/>
                  <a:gd name="connsiteY13" fmla="*/ 435769 h 742950"/>
                  <a:gd name="connsiteX14" fmla="*/ 1370171 w 3562350"/>
                  <a:gd name="connsiteY14" fmla="*/ 515779 h 742950"/>
                  <a:gd name="connsiteX15" fmla="*/ 1344454 w 3562350"/>
                  <a:gd name="connsiteY15" fmla="*/ 519589 h 742950"/>
                  <a:gd name="connsiteX16" fmla="*/ 1344454 w 3562350"/>
                  <a:gd name="connsiteY16" fmla="*/ 549116 h 742950"/>
                  <a:gd name="connsiteX17" fmla="*/ 1373981 w 3562350"/>
                  <a:gd name="connsiteY17" fmla="*/ 549116 h 742950"/>
                  <a:gd name="connsiteX18" fmla="*/ 1377791 w 3562350"/>
                  <a:gd name="connsiteY18" fmla="*/ 523399 h 742950"/>
                  <a:gd name="connsiteX19" fmla="*/ 1608296 w 3562350"/>
                  <a:gd name="connsiteY19" fmla="*/ 292894 h 742950"/>
                  <a:gd name="connsiteX20" fmla="*/ 1982629 w 3562350"/>
                  <a:gd name="connsiteY20" fmla="*/ 292894 h 742950"/>
                  <a:gd name="connsiteX21" fmla="*/ 1881664 w 3562350"/>
                  <a:gd name="connsiteY21" fmla="*/ 393859 h 742950"/>
                  <a:gd name="connsiteX22" fmla="*/ 1726406 w 3562350"/>
                  <a:gd name="connsiteY22" fmla="*/ 393859 h 742950"/>
                  <a:gd name="connsiteX23" fmla="*/ 1706404 w 3562350"/>
                  <a:gd name="connsiteY23" fmla="*/ 378619 h 742950"/>
                  <a:gd name="connsiteX24" fmla="*/ 1685449 w 3562350"/>
                  <a:gd name="connsiteY24" fmla="*/ 399574 h 742950"/>
                  <a:gd name="connsiteX25" fmla="*/ 1706404 w 3562350"/>
                  <a:gd name="connsiteY25" fmla="*/ 420529 h 742950"/>
                  <a:gd name="connsiteX26" fmla="*/ 1726406 w 3562350"/>
                  <a:gd name="connsiteY26" fmla="*/ 405289 h 742950"/>
                  <a:gd name="connsiteX27" fmla="*/ 1886426 w 3562350"/>
                  <a:gd name="connsiteY27" fmla="*/ 405289 h 742950"/>
                  <a:gd name="connsiteX28" fmla="*/ 1998821 w 3562350"/>
                  <a:gd name="connsiteY28" fmla="*/ 292894 h 742950"/>
                  <a:gd name="connsiteX29" fmla="*/ 2267426 w 3562350"/>
                  <a:gd name="connsiteY29" fmla="*/ 292894 h 742950"/>
                  <a:gd name="connsiteX30" fmla="*/ 2010251 w 3562350"/>
                  <a:gd name="connsiteY30" fmla="*/ 550069 h 742950"/>
                  <a:gd name="connsiteX31" fmla="*/ 1535906 w 3562350"/>
                  <a:gd name="connsiteY31" fmla="*/ 550069 h 742950"/>
                  <a:gd name="connsiteX32" fmla="*/ 1372076 w 3562350"/>
                  <a:gd name="connsiteY32" fmla="*/ 713899 h 742950"/>
                  <a:gd name="connsiteX33" fmla="*/ 1207294 w 3562350"/>
                  <a:gd name="connsiteY33" fmla="*/ 713899 h 742950"/>
                  <a:gd name="connsiteX34" fmla="*/ 1059656 w 3562350"/>
                  <a:gd name="connsiteY34" fmla="*/ 566261 h 742950"/>
                  <a:gd name="connsiteX35" fmla="*/ 833914 w 3562350"/>
                  <a:gd name="connsiteY35" fmla="*/ 566261 h 742950"/>
                  <a:gd name="connsiteX36" fmla="*/ 833914 w 3562350"/>
                  <a:gd name="connsiteY36" fmla="*/ 566261 h 742950"/>
                  <a:gd name="connsiteX37" fmla="*/ 755809 w 3562350"/>
                  <a:gd name="connsiteY37" fmla="*/ 488156 h 742950"/>
                  <a:gd name="connsiteX38" fmla="*/ 453866 w 3562350"/>
                  <a:gd name="connsiteY38" fmla="*/ 488156 h 742950"/>
                  <a:gd name="connsiteX39" fmla="*/ 433864 w 3562350"/>
                  <a:gd name="connsiteY39" fmla="*/ 472916 h 742950"/>
                  <a:gd name="connsiteX40" fmla="*/ 412909 w 3562350"/>
                  <a:gd name="connsiteY40" fmla="*/ 493871 h 742950"/>
                  <a:gd name="connsiteX41" fmla="*/ 433864 w 3562350"/>
                  <a:gd name="connsiteY41" fmla="*/ 514826 h 742950"/>
                  <a:gd name="connsiteX42" fmla="*/ 453866 w 3562350"/>
                  <a:gd name="connsiteY42" fmla="*/ 499586 h 742950"/>
                  <a:gd name="connsiteX43" fmla="*/ 750094 w 3562350"/>
                  <a:gd name="connsiteY43" fmla="*/ 499586 h 742950"/>
                  <a:gd name="connsiteX44" fmla="*/ 817721 w 3562350"/>
                  <a:gd name="connsiteY44" fmla="*/ 567214 h 742950"/>
                  <a:gd name="connsiteX45" fmla="*/ 360521 w 3562350"/>
                  <a:gd name="connsiteY45" fmla="*/ 567214 h 742950"/>
                  <a:gd name="connsiteX46" fmla="*/ 340519 w 3562350"/>
                  <a:gd name="connsiteY46" fmla="*/ 551974 h 742950"/>
                  <a:gd name="connsiteX47" fmla="*/ 319564 w 3562350"/>
                  <a:gd name="connsiteY47" fmla="*/ 572929 h 742950"/>
                  <a:gd name="connsiteX48" fmla="*/ 340519 w 3562350"/>
                  <a:gd name="connsiteY48" fmla="*/ 593884 h 742950"/>
                  <a:gd name="connsiteX49" fmla="*/ 360521 w 3562350"/>
                  <a:gd name="connsiteY49" fmla="*/ 578644 h 742950"/>
                  <a:gd name="connsiteX50" fmla="*/ 1054894 w 3562350"/>
                  <a:gd name="connsiteY50" fmla="*/ 578644 h 742950"/>
                  <a:gd name="connsiteX51" fmla="*/ 1191101 w 3562350"/>
                  <a:gd name="connsiteY51" fmla="*/ 714851 h 742950"/>
                  <a:gd name="connsiteX52" fmla="*/ 48101 w 3562350"/>
                  <a:gd name="connsiteY52" fmla="*/ 714851 h 742950"/>
                  <a:gd name="connsiteX53" fmla="*/ 28099 w 3562350"/>
                  <a:gd name="connsiteY53" fmla="*/ 699611 h 742950"/>
                  <a:gd name="connsiteX54" fmla="*/ 7144 w 3562350"/>
                  <a:gd name="connsiteY54" fmla="*/ 720566 h 742950"/>
                  <a:gd name="connsiteX55" fmla="*/ 28099 w 3562350"/>
                  <a:gd name="connsiteY55" fmla="*/ 741521 h 742950"/>
                  <a:gd name="connsiteX56" fmla="*/ 48101 w 3562350"/>
                  <a:gd name="connsiteY56" fmla="*/ 726281 h 742950"/>
                  <a:gd name="connsiteX57" fmla="*/ 1376839 w 3562350"/>
                  <a:gd name="connsiteY57" fmla="*/ 726281 h 742950"/>
                  <a:gd name="connsiteX58" fmla="*/ 1540669 w 3562350"/>
                  <a:gd name="connsiteY58" fmla="*/ 561499 h 742950"/>
                  <a:gd name="connsiteX59" fmla="*/ 2015014 w 3562350"/>
                  <a:gd name="connsiteY59" fmla="*/ 561499 h 742950"/>
                  <a:gd name="connsiteX60" fmla="*/ 2159794 w 3562350"/>
                  <a:gd name="connsiteY60" fmla="*/ 417671 h 742950"/>
                  <a:gd name="connsiteX61" fmla="*/ 2308384 w 3562350"/>
                  <a:gd name="connsiteY61" fmla="*/ 417671 h 742950"/>
                  <a:gd name="connsiteX62" fmla="*/ 2364581 w 3562350"/>
                  <a:gd name="connsiteY62" fmla="*/ 473869 h 742950"/>
                  <a:gd name="connsiteX63" fmla="*/ 2368391 w 3562350"/>
                  <a:gd name="connsiteY63" fmla="*/ 499586 h 742950"/>
                  <a:gd name="connsiteX64" fmla="*/ 2397919 w 3562350"/>
                  <a:gd name="connsiteY64" fmla="*/ 499586 h 742950"/>
                  <a:gd name="connsiteX65" fmla="*/ 2397919 w 3562350"/>
                  <a:gd name="connsiteY65" fmla="*/ 470059 h 742950"/>
                  <a:gd name="connsiteX66" fmla="*/ 2372201 w 3562350"/>
                  <a:gd name="connsiteY66" fmla="*/ 466249 h 742950"/>
                  <a:gd name="connsiteX67" fmla="*/ 2313146 w 3562350"/>
                  <a:gd name="connsiteY67" fmla="*/ 407194 h 742950"/>
                  <a:gd name="connsiteX68" fmla="*/ 2170271 w 3562350"/>
                  <a:gd name="connsiteY68" fmla="*/ 407194 h 742950"/>
                  <a:gd name="connsiteX69" fmla="*/ 2283619 w 3562350"/>
                  <a:gd name="connsiteY69" fmla="*/ 293846 h 742950"/>
                  <a:gd name="connsiteX70" fmla="*/ 2572226 w 3562350"/>
                  <a:gd name="connsiteY70" fmla="*/ 293846 h 742950"/>
                  <a:gd name="connsiteX71" fmla="*/ 2771299 w 3562350"/>
                  <a:gd name="connsiteY71" fmla="*/ 94774 h 742950"/>
                  <a:gd name="connsiteX72" fmla="*/ 2959894 w 3562350"/>
                  <a:gd name="connsiteY72" fmla="*/ 94774 h 742950"/>
                  <a:gd name="connsiteX73" fmla="*/ 3020854 w 3562350"/>
                  <a:gd name="connsiteY73" fmla="*/ 33814 h 742950"/>
                  <a:gd name="connsiteX74" fmla="*/ 3520916 w 3562350"/>
                  <a:gd name="connsiteY74" fmla="*/ 33814 h 742950"/>
                  <a:gd name="connsiteX75" fmla="*/ 3540919 w 3562350"/>
                  <a:gd name="connsiteY75" fmla="*/ 49054 h 742950"/>
                  <a:gd name="connsiteX76" fmla="*/ 3561874 w 3562350"/>
                  <a:gd name="connsiteY76" fmla="*/ 28099 h 742950"/>
                  <a:gd name="connsiteX77" fmla="*/ 3540919 w 3562350"/>
                  <a:gd name="connsiteY77" fmla="*/ 7144 h 742950"/>
                  <a:gd name="connsiteX78" fmla="*/ 3520916 w 3562350"/>
                  <a:gd name="connsiteY78" fmla="*/ 22384 h 742950"/>
                  <a:gd name="connsiteX79" fmla="*/ 3016091 w 3562350"/>
                  <a:gd name="connsiteY79" fmla="*/ 22384 h 742950"/>
                  <a:gd name="connsiteX80" fmla="*/ 2955131 w 3562350"/>
                  <a:gd name="connsiteY80" fmla="*/ 83344 h 742950"/>
                  <a:gd name="connsiteX81" fmla="*/ 2767489 w 3562350"/>
                  <a:gd name="connsiteY81" fmla="*/ 83344 h 742950"/>
                  <a:gd name="connsiteX82" fmla="*/ 2567464 w 3562350"/>
                  <a:gd name="connsiteY82" fmla="*/ 282416 h 74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</a:cxnLst>
                <a:rect l="l" t="t" r="r" b="b"/>
                <a:pathLst>
                  <a:path w="3562350" h="742950">
                    <a:moveTo>
                      <a:pt x="2567464" y="282416"/>
                    </a:moveTo>
                    <a:lnTo>
                      <a:pt x="2279809" y="282416"/>
                    </a:lnTo>
                    <a:lnTo>
                      <a:pt x="2278856" y="281464"/>
                    </a:lnTo>
                    <a:lnTo>
                      <a:pt x="2277904" y="282416"/>
                    </a:lnTo>
                    <a:lnTo>
                      <a:pt x="1603534" y="282416"/>
                    </a:lnTo>
                    <a:lnTo>
                      <a:pt x="1461611" y="424339"/>
                    </a:lnTo>
                    <a:lnTo>
                      <a:pt x="1021556" y="424339"/>
                    </a:lnTo>
                    <a:lnTo>
                      <a:pt x="986314" y="389096"/>
                    </a:lnTo>
                    <a:cubicBezTo>
                      <a:pt x="991076" y="381476"/>
                      <a:pt x="990124" y="370999"/>
                      <a:pt x="982504" y="363379"/>
                    </a:cubicBezTo>
                    <a:cubicBezTo>
                      <a:pt x="973931" y="354806"/>
                      <a:pt x="960596" y="354806"/>
                      <a:pt x="952024" y="363379"/>
                    </a:cubicBezTo>
                    <a:cubicBezTo>
                      <a:pt x="943451" y="371951"/>
                      <a:pt x="943451" y="385286"/>
                      <a:pt x="952024" y="392906"/>
                    </a:cubicBezTo>
                    <a:cubicBezTo>
                      <a:pt x="958691" y="399574"/>
                      <a:pt x="969169" y="400526"/>
                      <a:pt x="977741" y="396716"/>
                    </a:cubicBezTo>
                    <a:lnTo>
                      <a:pt x="1016794" y="435769"/>
                    </a:lnTo>
                    <a:lnTo>
                      <a:pt x="1450181" y="435769"/>
                    </a:lnTo>
                    <a:lnTo>
                      <a:pt x="1370171" y="515779"/>
                    </a:lnTo>
                    <a:cubicBezTo>
                      <a:pt x="1362551" y="511016"/>
                      <a:pt x="1352074" y="511969"/>
                      <a:pt x="1344454" y="519589"/>
                    </a:cubicBezTo>
                    <a:cubicBezTo>
                      <a:pt x="1335881" y="528161"/>
                      <a:pt x="1335881" y="541496"/>
                      <a:pt x="1344454" y="549116"/>
                    </a:cubicBezTo>
                    <a:cubicBezTo>
                      <a:pt x="1353026" y="557689"/>
                      <a:pt x="1366361" y="557689"/>
                      <a:pt x="1373981" y="549116"/>
                    </a:cubicBezTo>
                    <a:cubicBezTo>
                      <a:pt x="1380649" y="542449"/>
                      <a:pt x="1381601" y="531971"/>
                      <a:pt x="1377791" y="523399"/>
                    </a:cubicBezTo>
                    <a:lnTo>
                      <a:pt x="1608296" y="292894"/>
                    </a:lnTo>
                    <a:lnTo>
                      <a:pt x="1982629" y="292894"/>
                    </a:lnTo>
                    <a:lnTo>
                      <a:pt x="1881664" y="393859"/>
                    </a:lnTo>
                    <a:lnTo>
                      <a:pt x="1726406" y="393859"/>
                    </a:lnTo>
                    <a:cubicBezTo>
                      <a:pt x="1723549" y="385286"/>
                      <a:pt x="1715929" y="378619"/>
                      <a:pt x="1706404" y="378619"/>
                    </a:cubicBezTo>
                    <a:cubicBezTo>
                      <a:pt x="1694974" y="378619"/>
                      <a:pt x="1685449" y="388144"/>
                      <a:pt x="1685449" y="399574"/>
                    </a:cubicBezTo>
                    <a:cubicBezTo>
                      <a:pt x="1685449" y="411004"/>
                      <a:pt x="1694974" y="420529"/>
                      <a:pt x="1706404" y="420529"/>
                    </a:cubicBezTo>
                    <a:cubicBezTo>
                      <a:pt x="1715929" y="420529"/>
                      <a:pt x="1724501" y="413861"/>
                      <a:pt x="1726406" y="405289"/>
                    </a:cubicBezTo>
                    <a:lnTo>
                      <a:pt x="1886426" y="405289"/>
                    </a:lnTo>
                    <a:lnTo>
                      <a:pt x="1998821" y="292894"/>
                    </a:lnTo>
                    <a:lnTo>
                      <a:pt x="2267426" y="292894"/>
                    </a:lnTo>
                    <a:lnTo>
                      <a:pt x="2010251" y="550069"/>
                    </a:lnTo>
                    <a:lnTo>
                      <a:pt x="1535906" y="550069"/>
                    </a:lnTo>
                    <a:lnTo>
                      <a:pt x="1372076" y="713899"/>
                    </a:lnTo>
                    <a:lnTo>
                      <a:pt x="1207294" y="713899"/>
                    </a:lnTo>
                    <a:lnTo>
                      <a:pt x="1059656" y="566261"/>
                    </a:lnTo>
                    <a:lnTo>
                      <a:pt x="833914" y="566261"/>
                    </a:lnTo>
                    <a:lnTo>
                      <a:pt x="833914" y="566261"/>
                    </a:lnTo>
                    <a:lnTo>
                      <a:pt x="755809" y="488156"/>
                    </a:lnTo>
                    <a:lnTo>
                      <a:pt x="453866" y="488156"/>
                    </a:lnTo>
                    <a:cubicBezTo>
                      <a:pt x="451009" y="479584"/>
                      <a:pt x="443389" y="472916"/>
                      <a:pt x="433864" y="472916"/>
                    </a:cubicBezTo>
                    <a:cubicBezTo>
                      <a:pt x="422434" y="472916"/>
                      <a:pt x="412909" y="482441"/>
                      <a:pt x="412909" y="493871"/>
                    </a:cubicBezTo>
                    <a:cubicBezTo>
                      <a:pt x="412909" y="505301"/>
                      <a:pt x="422434" y="514826"/>
                      <a:pt x="433864" y="514826"/>
                    </a:cubicBezTo>
                    <a:cubicBezTo>
                      <a:pt x="443389" y="514826"/>
                      <a:pt x="451961" y="508159"/>
                      <a:pt x="453866" y="499586"/>
                    </a:cubicBezTo>
                    <a:lnTo>
                      <a:pt x="750094" y="499586"/>
                    </a:lnTo>
                    <a:lnTo>
                      <a:pt x="817721" y="567214"/>
                    </a:lnTo>
                    <a:lnTo>
                      <a:pt x="360521" y="567214"/>
                    </a:lnTo>
                    <a:cubicBezTo>
                      <a:pt x="357664" y="558641"/>
                      <a:pt x="350044" y="551974"/>
                      <a:pt x="340519" y="551974"/>
                    </a:cubicBezTo>
                    <a:cubicBezTo>
                      <a:pt x="329089" y="551974"/>
                      <a:pt x="319564" y="561499"/>
                      <a:pt x="319564" y="572929"/>
                    </a:cubicBezTo>
                    <a:cubicBezTo>
                      <a:pt x="319564" y="584359"/>
                      <a:pt x="329089" y="593884"/>
                      <a:pt x="340519" y="593884"/>
                    </a:cubicBezTo>
                    <a:cubicBezTo>
                      <a:pt x="350044" y="593884"/>
                      <a:pt x="358616" y="587216"/>
                      <a:pt x="360521" y="578644"/>
                    </a:cubicBezTo>
                    <a:lnTo>
                      <a:pt x="1054894" y="578644"/>
                    </a:lnTo>
                    <a:lnTo>
                      <a:pt x="1191101" y="714851"/>
                    </a:lnTo>
                    <a:lnTo>
                      <a:pt x="48101" y="714851"/>
                    </a:lnTo>
                    <a:cubicBezTo>
                      <a:pt x="45244" y="706279"/>
                      <a:pt x="37624" y="699611"/>
                      <a:pt x="28099" y="699611"/>
                    </a:cubicBezTo>
                    <a:cubicBezTo>
                      <a:pt x="16669" y="699611"/>
                      <a:pt x="7144" y="709136"/>
                      <a:pt x="7144" y="720566"/>
                    </a:cubicBezTo>
                    <a:cubicBezTo>
                      <a:pt x="7144" y="731996"/>
                      <a:pt x="16669" y="741521"/>
                      <a:pt x="28099" y="741521"/>
                    </a:cubicBezTo>
                    <a:cubicBezTo>
                      <a:pt x="37624" y="741521"/>
                      <a:pt x="46196" y="734854"/>
                      <a:pt x="48101" y="726281"/>
                    </a:cubicBezTo>
                    <a:lnTo>
                      <a:pt x="1376839" y="726281"/>
                    </a:lnTo>
                    <a:lnTo>
                      <a:pt x="1540669" y="561499"/>
                    </a:lnTo>
                    <a:lnTo>
                      <a:pt x="2015014" y="561499"/>
                    </a:lnTo>
                    <a:lnTo>
                      <a:pt x="2159794" y="417671"/>
                    </a:lnTo>
                    <a:lnTo>
                      <a:pt x="2308384" y="417671"/>
                    </a:lnTo>
                    <a:lnTo>
                      <a:pt x="2364581" y="473869"/>
                    </a:lnTo>
                    <a:cubicBezTo>
                      <a:pt x="2359819" y="481489"/>
                      <a:pt x="2360771" y="491966"/>
                      <a:pt x="2368391" y="499586"/>
                    </a:cubicBezTo>
                    <a:cubicBezTo>
                      <a:pt x="2376964" y="508159"/>
                      <a:pt x="2390299" y="508159"/>
                      <a:pt x="2397919" y="499586"/>
                    </a:cubicBezTo>
                    <a:cubicBezTo>
                      <a:pt x="2406491" y="491014"/>
                      <a:pt x="2406491" y="477679"/>
                      <a:pt x="2397919" y="470059"/>
                    </a:cubicBezTo>
                    <a:cubicBezTo>
                      <a:pt x="2391251" y="463391"/>
                      <a:pt x="2380774" y="462439"/>
                      <a:pt x="2372201" y="466249"/>
                    </a:cubicBezTo>
                    <a:lnTo>
                      <a:pt x="2313146" y="407194"/>
                    </a:lnTo>
                    <a:lnTo>
                      <a:pt x="2170271" y="407194"/>
                    </a:lnTo>
                    <a:lnTo>
                      <a:pt x="2283619" y="293846"/>
                    </a:lnTo>
                    <a:lnTo>
                      <a:pt x="2572226" y="293846"/>
                    </a:lnTo>
                    <a:lnTo>
                      <a:pt x="2771299" y="94774"/>
                    </a:lnTo>
                    <a:lnTo>
                      <a:pt x="2959894" y="94774"/>
                    </a:lnTo>
                    <a:lnTo>
                      <a:pt x="3020854" y="33814"/>
                    </a:lnTo>
                    <a:lnTo>
                      <a:pt x="3520916" y="33814"/>
                    </a:lnTo>
                    <a:cubicBezTo>
                      <a:pt x="3523774" y="42386"/>
                      <a:pt x="3531394" y="49054"/>
                      <a:pt x="3540919" y="49054"/>
                    </a:cubicBezTo>
                    <a:cubicBezTo>
                      <a:pt x="3552349" y="49054"/>
                      <a:pt x="3561874" y="39529"/>
                      <a:pt x="3561874" y="28099"/>
                    </a:cubicBezTo>
                    <a:cubicBezTo>
                      <a:pt x="3561874" y="16669"/>
                      <a:pt x="3552349" y="7144"/>
                      <a:pt x="3540919" y="7144"/>
                    </a:cubicBezTo>
                    <a:cubicBezTo>
                      <a:pt x="3531394" y="7144"/>
                      <a:pt x="3522821" y="13811"/>
                      <a:pt x="3520916" y="22384"/>
                    </a:cubicBezTo>
                    <a:lnTo>
                      <a:pt x="3016091" y="22384"/>
                    </a:lnTo>
                    <a:lnTo>
                      <a:pt x="2955131" y="83344"/>
                    </a:lnTo>
                    <a:lnTo>
                      <a:pt x="2767489" y="83344"/>
                    </a:lnTo>
                    <a:lnTo>
                      <a:pt x="2567464" y="2824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2" name="Freeform: Shape 141">
                <a:extLst>
                  <a:ext uri="{FF2B5EF4-FFF2-40B4-BE49-F238E27FC236}">
                    <a16:creationId xmlns:a16="http://schemas.microsoft.com/office/drawing/2014/main" xmlns="" id="{DE49213C-9575-434C-AA2C-A4F22E196737}"/>
                  </a:ext>
                </a:extLst>
              </p:cNvPr>
              <p:cNvSpPr/>
              <p:nvPr/>
            </p:nvSpPr>
            <p:spPr>
              <a:xfrm>
                <a:off x="7533181" y="1351306"/>
                <a:ext cx="3552825" cy="771525"/>
              </a:xfrm>
              <a:custGeom>
                <a:avLst/>
                <a:gdLst>
                  <a:gd name="connsiteX0" fmla="*/ 271939 w 3552825"/>
                  <a:gd name="connsiteY0" fmla="*/ 772954 h 771525"/>
                  <a:gd name="connsiteX1" fmla="*/ 241459 w 3552825"/>
                  <a:gd name="connsiteY1" fmla="*/ 742474 h 771525"/>
                  <a:gd name="connsiteX2" fmla="*/ 271939 w 3552825"/>
                  <a:gd name="connsiteY2" fmla="*/ 711994 h 771525"/>
                  <a:gd name="connsiteX3" fmla="*/ 298609 w 3552825"/>
                  <a:gd name="connsiteY3" fmla="*/ 727234 h 771525"/>
                  <a:gd name="connsiteX4" fmla="*/ 817721 w 3552825"/>
                  <a:gd name="connsiteY4" fmla="*/ 727234 h 771525"/>
                  <a:gd name="connsiteX5" fmla="*/ 890111 w 3552825"/>
                  <a:gd name="connsiteY5" fmla="*/ 653891 h 771525"/>
                  <a:gd name="connsiteX6" fmla="*/ 64294 w 3552825"/>
                  <a:gd name="connsiteY6" fmla="*/ 653891 h 771525"/>
                  <a:gd name="connsiteX7" fmla="*/ 37624 w 3552825"/>
                  <a:gd name="connsiteY7" fmla="*/ 669131 h 771525"/>
                  <a:gd name="connsiteX8" fmla="*/ 7144 w 3552825"/>
                  <a:gd name="connsiteY8" fmla="*/ 638651 h 771525"/>
                  <a:gd name="connsiteX9" fmla="*/ 37624 w 3552825"/>
                  <a:gd name="connsiteY9" fmla="*/ 608171 h 771525"/>
                  <a:gd name="connsiteX10" fmla="*/ 64294 w 3552825"/>
                  <a:gd name="connsiteY10" fmla="*/ 623411 h 771525"/>
                  <a:gd name="connsiteX11" fmla="*/ 1397794 w 3552825"/>
                  <a:gd name="connsiteY11" fmla="*/ 623411 h 771525"/>
                  <a:gd name="connsiteX12" fmla="*/ 1762601 w 3552825"/>
                  <a:gd name="connsiteY12" fmla="*/ 258604 h 771525"/>
                  <a:gd name="connsiteX13" fmla="*/ 2255044 w 3552825"/>
                  <a:gd name="connsiteY13" fmla="*/ 258604 h 771525"/>
                  <a:gd name="connsiteX14" fmla="*/ 2179796 w 3552825"/>
                  <a:gd name="connsiteY14" fmla="*/ 183356 h 771525"/>
                  <a:gd name="connsiteX15" fmla="*/ 1637824 w 3552825"/>
                  <a:gd name="connsiteY15" fmla="*/ 183356 h 771525"/>
                  <a:gd name="connsiteX16" fmla="*/ 1289209 w 3552825"/>
                  <a:gd name="connsiteY16" fmla="*/ 531971 h 771525"/>
                  <a:gd name="connsiteX17" fmla="*/ 803434 w 3552825"/>
                  <a:gd name="connsiteY17" fmla="*/ 531971 h 771525"/>
                  <a:gd name="connsiteX18" fmla="*/ 776764 w 3552825"/>
                  <a:gd name="connsiteY18" fmla="*/ 547211 h 771525"/>
                  <a:gd name="connsiteX19" fmla="*/ 746284 w 3552825"/>
                  <a:gd name="connsiteY19" fmla="*/ 516731 h 771525"/>
                  <a:gd name="connsiteX20" fmla="*/ 776764 w 3552825"/>
                  <a:gd name="connsiteY20" fmla="*/ 486251 h 771525"/>
                  <a:gd name="connsiteX21" fmla="*/ 803434 w 3552825"/>
                  <a:gd name="connsiteY21" fmla="*/ 501491 h 771525"/>
                  <a:gd name="connsiteX22" fmla="*/ 1117759 w 3552825"/>
                  <a:gd name="connsiteY22" fmla="*/ 501491 h 771525"/>
                  <a:gd name="connsiteX23" fmla="*/ 1021556 w 3552825"/>
                  <a:gd name="connsiteY23" fmla="*/ 405289 h 771525"/>
                  <a:gd name="connsiteX24" fmla="*/ 211931 w 3552825"/>
                  <a:gd name="connsiteY24" fmla="*/ 405289 h 771525"/>
                  <a:gd name="connsiteX25" fmla="*/ 100489 w 3552825"/>
                  <a:gd name="connsiteY25" fmla="*/ 294799 h 771525"/>
                  <a:gd name="connsiteX26" fmla="*/ 91916 w 3552825"/>
                  <a:gd name="connsiteY26" fmla="*/ 295751 h 771525"/>
                  <a:gd name="connsiteX27" fmla="*/ 70009 w 3552825"/>
                  <a:gd name="connsiteY27" fmla="*/ 287179 h 771525"/>
                  <a:gd name="connsiteX28" fmla="*/ 70009 w 3552825"/>
                  <a:gd name="connsiteY28" fmla="*/ 243364 h 771525"/>
                  <a:gd name="connsiteX29" fmla="*/ 91916 w 3552825"/>
                  <a:gd name="connsiteY29" fmla="*/ 234791 h 771525"/>
                  <a:gd name="connsiteX30" fmla="*/ 113824 w 3552825"/>
                  <a:gd name="connsiteY30" fmla="*/ 243364 h 771525"/>
                  <a:gd name="connsiteX31" fmla="*/ 121444 w 3552825"/>
                  <a:gd name="connsiteY31" fmla="*/ 272891 h 771525"/>
                  <a:gd name="connsiteX32" fmla="*/ 224314 w 3552825"/>
                  <a:gd name="connsiteY32" fmla="*/ 375761 h 771525"/>
                  <a:gd name="connsiteX33" fmla="*/ 1033939 w 3552825"/>
                  <a:gd name="connsiteY33" fmla="*/ 375761 h 771525"/>
                  <a:gd name="connsiteX34" fmla="*/ 1160621 w 3552825"/>
                  <a:gd name="connsiteY34" fmla="*/ 502444 h 771525"/>
                  <a:gd name="connsiteX35" fmla="*/ 1276826 w 3552825"/>
                  <a:gd name="connsiteY35" fmla="*/ 502444 h 771525"/>
                  <a:gd name="connsiteX36" fmla="*/ 1625441 w 3552825"/>
                  <a:gd name="connsiteY36" fmla="*/ 153829 h 771525"/>
                  <a:gd name="connsiteX37" fmla="*/ 2193131 w 3552825"/>
                  <a:gd name="connsiteY37" fmla="*/ 153829 h 771525"/>
                  <a:gd name="connsiteX38" fmla="*/ 2298859 w 3552825"/>
                  <a:gd name="connsiteY38" fmla="*/ 259556 h 771525"/>
                  <a:gd name="connsiteX39" fmla="*/ 2721769 w 3552825"/>
                  <a:gd name="connsiteY39" fmla="*/ 259556 h 771525"/>
                  <a:gd name="connsiteX40" fmla="*/ 2973229 w 3552825"/>
                  <a:gd name="connsiteY40" fmla="*/ 7144 h 771525"/>
                  <a:gd name="connsiteX41" fmla="*/ 3548539 w 3552825"/>
                  <a:gd name="connsiteY41" fmla="*/ 7144 h 771525"/>
                  <a:gd name="connsiteX42" fmla="*/ 3548539 w 3552825"/>
                  <a:gd name="connsiteY42" fmla="*/ 37624 h 771525"/>
                  <a:gd name="connsiteX43" fmla="*/ 2985611 w 3552825"/>
                  <a:gd name="connsiteY43" fmla="*/ 37624 h 771525"/>
                  <a:gd name="connsiteX44" fmla="*/ 2733199 w 3552825"/>
                  <a:gd name="connsiteY44" fmla="*/ 290036 h 771525"/>
                  <a:gd name="connsiteX45" fmla="*/ 1774984 w 3552825"/>
                  <a:gd name="connsiteY45" fmla="*/ 290036 h 771525"/>
                  <a:gd name="connsiteX46" fmla="*/ 1635919 w 3552825"/>
                  <a:gd name="connsiteY46" fmla="*/ 429101 h 771525"/>
                  <a:gd name="connsiteX47" fmla="*/ 1871186 w 3552825"/>
                  <a:gd name="connsiteY47" fmla="*/ 429101 h 771525"/>
                  <a:gd name="connsiteX48" fmla="*/ 1968341 w 3552825"/>
                  <a:gd name="connsiteY48" fmla="*/ 526256 h 771525"/>
                  <a:gd name="connsiteX49" fmla="*/ 1976914 w 3552825"/>
                  <a:gd name="connsiteY49" fmla="*/ 525304 h 771525"/>
                  <a:gd name="connsiteX50" fmla="*/ 1998821 w 3552825"/>
                  <a:gd name="connsiteY50" fmla="*/ 533876 h 771525"/>
                  <a:gd name="connsiteX51" fmla="*/ 2007394 w 3552825"/>
                  <a:gd name="connsiteY51" fmla="*/ 555784 h 771525"/>
                  <a:gd name="connsiteX52" fmla="*/ 1998821 w 3552825"/>
                  <a:gd name="connsiteY52" fmla="*/ 577691 h 771525"/>
                  <a:gd name="connsiteX53" fmla="*/ 1976914 w 3552825"/>
                  <a:gd name="connsiteY53" fmla="*/ 586264 h 771525"/>
                  <a:gd name="connsiteX54" fmla="*/ 1955006 w 3552825"/>
                  <a:gd name="connsiteY54" fmla="*/ 577691 h 771525"/>
                  <a:gd name="connsiteX55" fmla="*/ 1947386 w 3552825"/>
                  <a:gd name="connsiteY55" fmla="*/ 548164 h 771525"/>
                  <a:gd name="connsiteX56" fmla="*/ 1859756 w 3552825"/>
                  <a:gd name="connsiteY56" fmla="*/ 460534 h 771525"/>
                  <a:gd name="connsiteX57" fmla="*/ 1606391 w 3552825"/>
                  <a:gd name="connsiteY57" fmla="*/ 460534 h 771525"/>
                  <a:gd name="connsiteX58" fmla="*/ 1410176 w 3552825"/>
                  <a:gd name="connsiteY58" fmla="*/ 654844 h 771525"/>
                  <a:gd name="connsiteX59" fmla="*/ 932974 w 3552825"/>
                  <a:gd name="connsiteY59" fmla="*/ 654844 h 771525"/>
                  <a:gd name="connsiteX60" fmla="*/ 830104 w 3552825"/>
                  <a:gd name="connsiteY60" fmla="*/ 757714 h 771525"/>
                  <a:gd name="connsiteX61" fmla="*/ 298609 w 3552825"/>
                  <a:gd name="connsiteY61" fmla="*/ 757714 h 771525"/>
                  <a:gd name="connsiteX62" fmla="*/ 271939 w 3552825"/>
                  <a:gd name="connsiteY62" fmla="*/ 772954 h 771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</a:cxnLst>
                <a:rect l="l" t="t" r="r" b="b"/>
                <a:pathLst>
                  <a:path w="3552825" h="771525">
                    <a:moveTo>
                      <a:pt x="271939" y="772954"/>
                    </a:moveTo>
                    <a:cubicBezTo>
                      <a:pt x="254794" y="772954"/>
                      <a:pt x="241459" y="759619"/>
                      <a:pt x="241459" y="742474"/>
                    </a:cubicBezTo>
                    <a:cubicBezTo>
                      <a:pt x="241459" y="725329"/>
                      <a:pt x="254794" y="711994"/>
                      <a:pt x="271939" y="711994"/>
                    </a:cubicBezTo>
                    <a:cubicBezTo>
                      <a:pt x="283369" y="711994"/>
                      <a:pt x="292894" y="717709"/>
                      <a:pt x="298609" y="727234"/>
                    </a:cubicBezTo>
                    <a:lnTo>
                      <a:pt x="817721" y="727234"/>
                    </a:lnTo>
                    <a:lnTo>
                      <a:pt x="890111" y="653891"/>
                    </a:lnTo>
                    <a:lnTo>
                      <a:pt x="64294" y="653891"/>
                    </a:lnTo>
                    <a:cubicBezTo>
                      <a:pt x="58579" y="663416"/>
                      <a:pt x="49054" y="669131"/>
                      <a:pt x="37624" y="669131"/>
                    </a:cubicBezTo>
                    <a:cubicBezTo>
                      <a:pt x="20479" y="669131"/>
                      <a:pt x="7144" y="655796"/>
                      <a:pt x="7144" y="638651"/>
                    </a:cubicBezTo>
                    <a:cubicBezTo>
                      <a:pt x="7144" y="621506"/>
                      <a:pt x="20479" y="608171"/>
                      <a:pt x="37624" y="608171"/>
                    </a:cubicBezTo>
                    <a:cubicBezTo>
                      <a:pt x="49054" y="608171"/>
                      <a:pt x="58579" y="613886"/>
                      <a:pt x="64294" y="623411"/>
                    </a:cubicBezTo>
                    <a:lnTo>
                      <a:pt x="1397794" y="623411"/>
                    </a:lnTo>
                    <a:lnTo>
                      <a:pt x="1762601" y="258604"/>
                    </a:lnTo>
                    <a:lnTo>
                      <a:pt x="2255044" y="258604"/>
                    </a:lnTo>
                    <a:lnTo>
                      <a:pt x="2179796" y="183356"/>
                    </a:lnTo>
                    <a:lnTo>
                      <a:pt x="1637824" y="183356"/>
                    </a:lnTo>
                    <a:lnTo>
                      <a:pt x="1289209" y="531971"/>
                    </a:lnTo>
                    <a:lnTo>
                      <a:pt x="803434" y="531971"/>
                    </a:lnTo>
                    <a:cubicBezTo>
                      <a:pt x="797719" y="541496"/>
                      <a:pt x="788194" y="547211"/>
                      <a:pt x="776764" y="547211"/>
                    </a:cubicBezTo>
                    <a:cubicBezTo>
                      <a:pt x="759619" y="547211"/>
                      <a:pt x="746284" y="533876"/>
                      <a:pt x="746284" y="516731"/>
                    </a:cubicBezTo>
                    <a:cubicBezTo>
                      <a:pt x="746284" y="499586"/>
                      <a:pt x="759619" y="486251"/>
                      <a:pt x="776764" y="486251"/>
                    </a:cubicBezTo>
                    <a:cubicBezTo>
                      <a:pt x="788194" y="486251"/>
                      <a:pt x="797719" y="491966"/>
                      <a:pt x="803434" y="501491"/>
                    </a:cubicBezTo>
                    <a:lnTo>
                      <a:pt x="1117759" y="501491"/>
                    </a:lnTo>
                    <a:lnTo>
                      <a:pt x="1021556" y="405289"/>
                    </a:lnTo>
                    <a:lnTo>
                      <a:pt x="211931" y="405289"/>
                    </a:lnTo>
                    <a:lnTo>
                      <a:pt x="100489" y="294799"/>
                    </a:lnTo>
                    <a:cubicBezTo>
                      <a:pt x="97631" y="295751"/>
                      <a:pt x="94774" y="295751"/>
                      <a:pt x="91916" y="295751"/>
                    </a:cubicBezTo>
                    <a:cubicBezTo>
                      <a:pt x="83344" y="295751"/>
                      <a:pt x="75724" y="292894"/>
                      <a:pt x="70009" y="287179"/>
                    </a:cubicBezTo>
                    <a:cubicBezTo>
                      <a:pt x="57626" y="274796"/>
                      <a:pt x="57626" y="255746"/>
                      <a:pt x="70009" y="243364"/>
                    </a:cubicBezTo>
                    <a:cubicBezTo>
                      <a:pt x="75724" y="237649"/>
                      <a:pt x="83344" y="234791"/>
                      <a:pt x="91916" y="234791"/>
                    </a:cubicBezTo>
                    <a:cubicBezTo>
                      <a:pt x="100489" y="234791"/>
                      <a:pt x="108109" y="237649"/>
                      <a:pt x="113824" y="243364"/>
                    </a:cubicBezTo>
                    <a:cubicBezTo>
                      <a:pt x="121444" y="250984"/>
                      <a:pt x="124301" y="262414"/>
                      <a:pt x="121444" y="272891"/>
                    </a:cubicBezTo>
                    <a:lnTo>
                      <a:pt x="224314" y="375761"/>
                    </a:lnTo>
                    <a:lnTo>
                      <a:pt x="1033939" y="375761"/>
                    </a:lnTo>
                    <a:lnTo>
                      <a:pt x="1160621" y="502444"/>
                    </a:lnTo>
                    <a:lnTo>
                      <a:pt x="1276826" y="502444"/>
                    </a:lnTo>
                    <a:lnTo>
                      <a:pt x="1625441" y="153829"/>
                    </a:lnTo>
                    <a:lnTo>
                      <a:pt x="2193131" y="153829"/>
                    </a:lnTo>
                    <a:lnTo>
                      <a:pt x="2298859" y="259556"/>
                    </a:lnTo>
                    <a:lnTo>
                      <a:pt x="2721769" y="259556"/>
                    </a:lnTo>
                    <a:lnTo>
                      <a:pt x="2973229" y="7144"/>
                    </a:lnTo>
                    <a:lnTo>
                      <a:pt x="3548539" y="7144"/>
                    </a:lnTo>
                    <a:lnTo>
                      <a:pt x="3548539" y="37624"/>
                    </a:lnTo>
                    <a:lnTo>
                      <a:pt x="2985611" y="37624"/>
                    </a:lnTo>
                    <a:lnTo>
                      <a:pt x="2733199" y="290036"/>
                    </a:lnTo>
                    <a:lnTo>
                      <a:pt x="1774984" y="290036"/>
                    </a:lnTo>
                    <a:lnTo>
                      <a:pt x="1635919" y="429101"/>
                    </a:lnTo>
                    <a:lnTo>
                      <a:pt x="1871186" y="429101"/>
                    </a:lnTo>
                    <a:lnTo>
                      <a:pt x="1968341" y="526256"/>
                    </a:lnTo>
                    <a:cubicBezTo>
                      <a:pt x="1971199" y="525304"/>
                      <a:pt x="1974056" y="525304"/>
                      <a:pt x="1976914" y="525304"/>
                    </a:cubicBezTo>
                    <a:cubicBezTo>
                      <a:pt x="1985486" y="525304"/>
                      <a:pt x="1993106" y="528161"/>
                      <a:pt x="1998821" y="533876"/>
                    </a:cubicBezTo>
                    <a:cubicBezTo>
                      <a:pt x="2004536" y="539591"/>
                      <a:pt x="2007394" y="547211"/>
                      <a:pt x="2007394" y="555784"/>
                    </a:cubicBezTo>
                    <a:cubicBezTo>
                      <a:pt x="2007394" y="564356"/>
                      <a:pt x="2004536" y="571976"/>
                      <a:pt x="1998821" y="577691"/>
                    </a:cubicBezTo>
                    <a:cubicBezTo>
                      <a:pt x="1993106" y="583406"/>
                      <a:pt x="1985486" y="586264"/>
                      <a:pt x="1976914" y="586264"/>
                    </a:cubicBezTo>
                    <a:cubicBezTo>
                      <a:pt x="1968341" y="586264"/>
                      <a:pt x="1960721" y="583406"/>
                      <a:pt x="1955006" y="577691"/>
                    </a:cubicBezTo>
                    <a:cubicBezTo>
                      <a:pt x="1947386" y="570071"/>
                      <a:pt x="1944529" y="558641"/>
                      <a:pt x="1947386" y="548164"/>
                    </a:cubicBezTo>
                    <a:lnTo>
                      <a:pt x="1859756" y="460534"/>
                    </a:lnTo>
                    <a:lnTo>
                      <a:pt x="1606391" y="460534"/>
                    </a:lnTo>
                    <a:lnTo>
                      <a:pt x="1410176" y="654844"/>
                    </a:lnTo>
                    <a:lnTo>
                      <a:pt x="932974" y="654844"/>
                    </a:lnTo>
                    <a:lnTo>
                      <a:pt x="830104" y="757714"/>
                    </a:lnTo>
                    <a:lnTo>
                      <a:pt x="298609" y="757714"/>
                    </a:lnTo>
                    <a:cubicBezTo>
                      <a:pt x="292894" y="767239"/>
                      <a:pt x="283369" y="772954"/>
                      <a:pt x="271939" y="77295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3" name="Freeform: Shape 142">
                <a:extLst>
                  <a:ext uri="{FF2B5EF4-FFF2-40B4-BE49-F238E27FC236}">
                    <a16:creationId xmlns:a16="http://schemas.microsoft.com/office/drawing/2014/main" xmlns="" id="{C741EE47-0559-4470-8274-629F017FD661}"/>
                  </a:ext>
                </a:extLst>
              </p:cNvPr>
              <p:cNvSpPr/>
              <p:nvPr/>
            </p:nvSpPr>
            <p:spPr>
              <a:xfrm>
                <a:off x="7543660" y="1360832"/>
                <a:ext cx="3533775" cy="752475"/>
              </a:xfrm>
              <a:custGeom>
                <a:avLst/>
                <a:gdLst>
                  <a:gd name="connsiteX0" fmla="*/ 903446 w 3533775"/>
                  <a:gd name="connsiteY0" fmla="*/ 634841 h 752475"/>
                  <a:gd name="connsiteX1" fmla="*/ 812006 w 3533775"/>
                  <a:gd name="connsiteY1" fmla="*/ 727234 h 752475"/>
                  <a:gd name="connsiteX2" fmla="*/ 281464 w 3533775"/>
                  <a:gd name="connsiteY2" fmla="*/ 727234 h 752475"/>
                  <a:gd name="connsiteX3" fmla="*/ 261461 w 3533775"/>
                  <a:gd name="connsiteY3" fmla="*/ 711994 h 752475"/>
                  <a:gd name="connsiteX4" fmla="*/ 240506 w 3533775"/>
                  <a:gd name="connsiteY4" fmla="*/ 732949 h 752475"/>
                  <a:gd name="connsiteX5" fmla="*/ 261461 w 3533775"/>
                  <a:gd name="connsiteY5" fmla="*/ 753904 h 752475"/>
                  <a:gd name="connsiteX6" fmla="*/ 281464 w 3533775"/>
                  <a:gd name="connsiteY6" fmla="*/ 738664 h 752475"/>
                  <a:gd name="connsiteX7" fmla="*/ 815816 w 3533775"/>
                  <a:gd name="connsiteY7" fmla="*/ 738664 h 752475"/>
                  <a:gd name="connsiteX8" fmla="*/ 918686 w 3533775"/>
                  <a:gd name="connsiteY8" fmla="*/ 635794 h 752475"/>
                  <a:gd name="connsiteX9" fmla="*/ 917734 w 3533775"/>
                  <a:gd name="connsiteY9" fmla="*/ 634841 h 752475"/>
                  <a:gd name="connsiteX10" fmla="*/ 1395889 w 3533775"/>
                  <a:gd name="connsiteY10" fmla="*/ 634841 h 752475"/>
                  <a:gd name="connsiteX11" fmla="*/ 1591151 w 3533775"/>
                  <a:gd name="connsiteY11" fmla="*/ 439579 h 752475"/>
                  <a:gd name="connsiteX12" fmla="*/ 1852136 w 3533775"/>
                  <a:gd name="connsiteY12" fmla="*/ 439579 h 752475"/>
                  <a:gd name="connsiteX13" fmla="*/ 1947386 w 3533775"/>
                  <a:gd name="connsiteY13" fmla="*/ 534829 h 752475"/>
                  <a:gd name="connsiteX14" fmla="*/ 1951196 w 3533775"/>
                  <a:gd name="connsiteY14" fmla="*/ 560546 h 752475"/>
                  <a:gd name="connsiteX15" fmla="*/ 1980724 w 3533775"/>
                  <a:gd name="connsiteY15" fmla="*/ 560546 h 752475"/>
                  <a:gd name="connsiteX16" fmla="*/ 1980724 w 3533775"/>
                  <a:gd name="connsiteY16" fmla="*/ 531019 h 752475"/>
                  <a:gd name="connsiteX17" fmla="*/ 1955006 w 3533775"/>
                  <a:gd name="connsiteY17" fmla="*/ 527209 h 752475"/>
                  <a:gd name="connsiteX18" fmla="*/ 1856899 w 3533775"/>
                  <a:gd name="connsiteY18" fmla="*/ 429101 h 752475"/>
                  <a:gd name="connsiteX19" fmla="*/ 1602581 w 3533775"/>
                  <a:gd name="connsiteY19" fmla="*/ 429101 h 752475"/>
                  <a:gd name="connsiteX20" fmla="*/ 1760696 w 3533775"/>
                  <a:gd name="connsiteY20" fmla="*/ 270986 h 752475"/>
                  <a:gd name="connsiteX21" fmla="*/ 2718911 w 3533775"/>
                  <a:gd name="connsiteY21" fmla="*/ 270986 h 752475"/>
                  <a:gd name="connsiteX22" fmla="*/ 2971324 w 3533775"/>
                  <a:gd name="connsiteY22" fmla="*/ 18574 h 752475"/>
                  <a:gd name="connsiteX23" fmla="*/ 3528536 w 3533775"/>
                  <a:gd name="connsiteY23" fmla="*/ 18574 h 752475"/>
                  <a:gd name="connsiteX24" fmla="*/ 3528536 w 3533775"/>
                  <a:gd name="connsiteY24" fmla="*/ 7144 h 752475"/>
                  <a:gd name="connsiteX25" fmla="*/ 2966561 w 3533775"/>
                  <a:gd name="connsiteY25" fmla="*/ 7144 h 752475"/>
                  <a:gd name="connsiteX26" fmla="*/ 2714149 w 3533775"/>
                  <a:gd name="connsiteY26" fmla="*/ 259556 h 752475"/>
                  <a:gd name="connsiteX27" fmla="*/ 2282666 w 3533775"/>
                  <a:gd name="connsiteY27" fmla="*/ 259556 h 752475"/>
                  <a:gd name="connsiteX28" fmla="*/ 2282666 w 3533775"/>
                  <a:gd name="connsiteY28" fmla="*/ 259556 h 752475"/>
                  <a:gd name="connsiteX29" fmla="*/ 2177891 w 3533775"/>
                  <a:gd name="connsiteY29" fmla="*/ 153829 h 752475"/>
                  <a:gd name="connsiteX30" fmla="*/ 1617821 w 3533775"/>
                  <a:gd name="connsiteY30" fmla="*/ 153829 h 752475"/>
                  <a:gd name="connsiteX31" fmla="*/ 1270159 w 3533775"/>
                  <a:gd name="connsiteY31" fmla="*/ 502444 h 752475"/>
                  <a:gd name="connsiteX32" fmla="*/ 1146334 w 3533775"/>
                  <a:gd name="connsiteY32" fmla="*/ 502444 h 752475"/>
                  <a:gd name="connsiteX33" fmla="*/ 1020604 w 3533775"/>
                  <a:gd name="connsiteY33" fmla="*/ 376714 h 752475"/>
                  <a:gd name="connsiteX34" fmla="*/ 210979 w 3533775"/>
                  <a:gd name="connsiteY34" fmla="*/ 376714 h 752475"/>
                  <a:gd name="connsiteX35" fmla="*/ 100489 w 3533775"/>
                  <a:gd name="connsiteY35" fmla="*/ 266224 h 752475"/>
                  <a:gd name="connsiteX36" fmla="*/ 96679 w 3533775"/>
                  <a:gd name="connsiteY36" fmla="*/ 240506 h 752475"/>
                  <a:gd name="connsiteX37" fmla="*/ 67151 w 3533775"/>
                  <a:gd name="connsiteY37" fmla="*/ 240506 h 752475"/>
                  <a:gd name="connsiteX38" fmla="*/ 67151 w 3533775"/>
                  <a:gd name="connsiteY38" fmla="*/ 270034 h 752475"/>
                  <a:gd name="connsiteX39" fmla="*/ 92869 w 3533775"/>
                  <a:gd name="connsiteY39" fmla="*/ 273844 h 752475"/>
                  <a:gd name="connsiteX40" fmla="*/ 206216 w 3533775"/>
                  <a:gd name="connsiteY40" fmla="*/ 387191 h 752475"/>
                  <a:gd name="connsiteX41" fmla="*/ 1015841 w 3533775"/>
                  <a:gd name="connsiteY41" fmla="*/ 387191 h 752475"/>
                  <a:gd name="connsiteX42" fmla="*/ 1130141 w 3533775"/>
                  <a:gd name="connsiteY42" fmla="*/ 502444 h 752475"/>
                  <a:gd name="connsiteX43" fmla="*/ 786289 w 3533775"/>
                  <a:gd name="connsiteY43" fmla="*/ 502444 h 752475"/>
                  <a:gd name="connsiteX44" fmla="*/ 766286 w 3533775"/>
                  <a:gd name="connsiteY44" fmla="*/ 487204 h 752475"/>
                  <a:gd name="connsiteX45" fmla="*/ 745331 w 3533775"/>
                  <a:gd name="connsiteY45" fmla="*/ 508159 h 752475"/>
                  <a:gd name="connsiteX46" fmla="*/ 766286 w 3533775"/>
                  <a:gd name="connsiteY46" fmla="*/ 529114 h 752475"/>
                  <a:gd name="connsiteX47" fmla="*/ 786289 w 3533775"/>
                  <a:gd name="connsiteY47" fmla="*/ 513874 h 752475"/>
                  <a:gd name="connsiteX48" fmla="*/ 1274921 w 3533775"/>
                  <a:gd name="connsiteY48" fmla="*/ 513874 h 752475"/>
                  <a:gd name="connsiteX49" fmla="*/ 1623536 w 3533775"/>
                  <a:gd name="connsiteY49" fmla="*/ 165259 h 752475"/>
                  <a:gd name="connsiteX50" fmla="*/ 2174081 w 3533775"/>
                  <a:gd name="connsiteY50" fmla="*/ 165259 h 752475"/>
                  <a:gd name="connsiteX51" fmla="*/ 2268379 w 3533775"/>
                  <a:gd name="connsiteY51" fmla="*/ 259556 h 752475"/>
                  <a:gd name="connsiteX52" fmla="*/ 1756886 w 3533775"/>
                  <a:gd name="connsiteY52" fmla="*/ 259556 h 752475"/>
                  <a:gd name="connsiteX53" fmla="*/ 1392079 w 3533775"/>
                  <a:gd name="connsiteY53" fmla="*/ 624364 h 752475"/>
                  <a:gd name="connsiteX54" fmla="*/ 48101 w 3533775"/>
                  <a:gd name="connsiteY54" fmla="*/ 624364 h 752475"/>
                  <a:gd name="connsiteX55" fmla="*/ 28099 w 3533775"/>
                  <a:gd name="connsiteY55" fmla="*/ 609124 h 752475"/>
                  <a:gd name="connsiteX56" fmla="*/ 7144 w 3533775"/>
                  <a:gd name="connsiteY56" fmla="*/ 630079 h 752475"/>
                  <a:gd name="connsiteX57" fmla="*/ 28099 w 3533775"/>
                  <a:gd name="connsiteY57" fmla="*/ 651034 h 752475"/>
                  <a:gd name="connsiteX58" fmla="*/ 48101 w 3533775"/>
                  <a:gd name="connsiteY58" fmla="*/ 635794 h 752475"/>
                  <a:gd name="connsiteX59" fmla="*/ 903446 w 3533775"/>
                  <a:gd name="connsiteY59" fmla="*/ 635794 h 752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</a:cxnLst>
                <a:rect l="l" t="t" r="r" b="b"/>
                <a:pathLst>
                  <a:path w="3533775" h="752475">
                    <a:moveTo>
                      <a:pt x="903446" y="634841"/>
                    </a:moveTo>
                    <a:lnTo>
                      <a:pt x="812006" y="727234"/>
                    </a:lnTo>
                    <a:lnTo>
                      <a:pt x="281464" y="727234"/>
                    </a:lnTo>
                    <a:cubicBezTo>
                      <a:pt x="278606" y="718661"/>
                      <a:pt x="270986" y="711994"/>
                      <a:pt x="261461" y="711994"/>
                    </a:cubicBezTo>
                    <a:cubicBezTo>
                      <a:pt x="250031" y="711994"/>
                      <a:pt x="240506" y="721519"/>
                      <a:pt x="240506" y="732949"/>
                    </a:cubicBezTo>
                    <a:cubicBezTo>
                      <a:pt x="240506" y="744379"/>
                      <a:pt x="250031" y="753904"/>
                      <a:pt x="261461" y="753904"/>
                    </a:cubicBezTo>
                    <a:cubicBezTo>
                      <a:pt x="270986" y="753904"/>
                      <a:pt x="279559" y="747236"/>
                      <a:pt x="281464" y="738664"/>
                    </a:cubicBezTo>
                    <a:lnTo>
                      <a:pt x="815816" y="738664"/>
                    </a:lnTo>
                    <a:lnTo>
                      <a:pt x="918686" y="635794"/>
                    </a:lnTo>
                    <a:lnTo>
                      <a:pt x="917734" y="634841"/>
                    </a:lnTo>
                    <a:lnTo>
                      <a:pt x="1395889" y="634841"/>
                    </a:lnTo>
                    <a:lnTo>
                      <a:pt x="1591151" y="439579"/>
                    </a:lnTo>
                    <a:lnTo>
                      <a:pt x="1852136" y="439579"/>
                    </a:lnTo>
                    <a:lnTo>
                      <a:pt x="1947386" y="534829"/>
                    </a:lnTo>
                    <a:cubicBezTo>
                      <a:pt x="1942624" y="542449"/>
                      <a:pt x="1943576" y="552926"/>
                      <a:pt x="1951196" y="560546"/>
                    </a:cubicBezTo>
                    <a:cubicBezTo>
                      <a:pt x="1959769" y="569119"/>
                      <a:pt x="1973104" y="569119"/>
                      <a:pt x="1980724" y="560546"/>
                    </a:cubicBezTo>
                    <a:cubicBezTo>
                      <a:pt x="1989296" y="551974"/>
                      <a:pt x="1989296" y="538639"/>
                      <a:pt x="1980724" y="531019"/>
                    </a:cubicBezTo>
                    <a:cubicBezTo>
                      <a:pt x="1974056" y="524351"/>
                      <a:pt x="1963579" y="523399"/>
                      <a:pt x="1955006" y="527209"/>
                    </a:cubicBezTo>
                    <a:lnTo>
                      <a:pt x="1856899" y="429101"/>
                    </a:lnTo>
                    <a:lnTo>
                      <a:pt x="1602581" y="429101"/>
                    </a:lnTo>
                    <a:lnTo>
                      <a:pt x="1760696" y="270986"/>
                    </a:lnTo>
                    <a:lnTo>
                      <a:pt x="2718911" y="270986"/>
                    </a:lnTo>
                    <a:lnTo>
                      <a:pt x="2971324" y="18574"/>
                    </a:lnTo>
                    <a:lnTo>
                      <a:pt x="3528536" y="18574"/>
                    </a:lnTo>
                    <a:lnTo>
                      <a:pt x="3528536" y="7144"/>
                    </a:lnTo>
                    <a:lnTo>
                      <a:pt x="2966561" y="7144"/>
                    </a:lnTo>
                    <a:lnTo>
                      <a:pt x="2714149" y="259556"/>
                    </a:lnTo>
                    <a:lnTo>
                      <a:pt x="2282666" y="259556"/>
                    </a:lnTo>
                    <a:lnTo>
                      <a:pt x="2282666" y="259556"/>
                    </a:lnTo>
                    <a:lnTo>
                      <a:pt x="2177891" y="153829"/>
                    </a:lnTo>
                    <a:lnTo>
                      <a:pt x="1617821" y="153829"/>
                    </a:lnTo>
                    <a:lnTo>
                      <a:pt x="1270159" y="502444"/>
                    </a:lnTo>
                    <a:lnTo>
                      <a:pt x="1146334" y="502444"/>
                    </a:lnTo>
                    <a:lnTo>
                      <a:pt x="1020604" y="376714"/>
                    </a:lnTo>
                    <a:lnTo>
                      <a:pt x="210979" y="376714"/>
                    </a:lnTo>
                    <a:lnTo>
                      <a:pt x="100489" y="266224"/>
                    </a:lnTo>
                    <a:cubicBezTo>
                      <a:pt x="105251" y="258604"/>
                      <a:pt x="104299" y="248126"/>
                      <a:pt x="96679" y="240506"/>
                    </a:cubicBezTo>
                    <a:cubicBezTo>
                      <a:pt x="88106" y="231934"/>
                      <a:pt x="74771" y="231934"/>
                      <a:pt x="67151" y="240506"/>
                    </a:cubicBezTo>
                    <a:cubicBezTo>
                      <a:pt x="58579" y="249079"/>
                      <a:pt x="58579" y="262414"/>
                      <a:pt x="67151" y="270034"/>
                    </a:cubicBezTo>
                    <a:cubicBezTo>
                      <a:pt x="73819" y="276701"/>
                      <a:pt x="84296" y="277654"/>
                      <a:pt x="92869" y="273844"/>
                    </a:cubicBezTo>
                    <a:lnTo>
                      <a:pt x="206216" y="387191"/>
                    </a:lnTo>
                    <a:lnTo>
                      <a:pt x="1015841" y="387191"/>
                    </a:lnTo>
                    <a:lnTo>
                      <a:pt x="1130141" y="502444"/>
                    </a:lnTo>
                    <a:lnTo>
                      <a:pt x="786289" y="502444"/>
                    </a:lnTo>
                    <a:cubicBezTo>
                      <a:pt x="783431" y="493871"/>
                      <a:pt x="775811" y="487204"/>
                      <a:pt x="766286" y="487204"/>
                    </a:cubicBezTo>
                    <a:cubicBezTo>
                      <a:pt x="754856" y="487204"/>
                      <a:pt x="745331" y="496729"/>
                      <a:pt x="745331" y="508159"/>
                    </a:cubicBezTo>
                    <a:cubicBezTo>
                      <a:pt x="745331" y="519589"/>
                      <a:pt x="754856" y="529114"/>
                      <a:pt x="766286" y="529114"/>
                    </a:cubicBezTo>
                    <a:cubicBezTo>
                      <a:pt x="775811" y="529114"/>
                      <a:pt x="784384" y="522446"/>
                      <a:pt x="786289" y="513874"/>
                    </a:cubicBezTo>
                    <a:lnTo>
                      <a:pt x="1274921" y="513874"/>
                    </a:lnTo>
                    <a:lnTo>
                      <a:pt x="1623536" y="165259"/>
                    </a:lnTo>
                    <a:lnTo>
                      <a:pt x="2174081" y="165259"/>
                    </a:lnTo>
                    <a:lnTo>
                      <a:pt x="2268379" y="259556"/>
                    </a:lnTo>
                    <a:lnTo>
                      <a:pt x="1756886" y="259556"/>
                    </a:lnTo>
                    <a:lnTo>
                      <a:pt x="1392079" y="624364"/>
                    </a:lnTo>
                    <a:lnTo>
                      <a:pt x="48101" y="624364"/>
                    </a:lnTo>
                    <a:cubicBezTo>
                      <a:pt x="45244" y="615791"/>
                      <a:pt x="37624" y="609124"/>
                      <a:pt x="28099" y="609124"/>
                    </a:cubicBezTo>
                    <a:cubicBezTo>
                      <a:pt x="16669" y="609124"/>
                      <a:pt x="7144" y="618649"/>
                      <a:pt x="7144" y="630079"/>
                    </a:cubicBezTo>
                    <a:cubicBezTo>
                      <a:pt x="7144" y="641509"/>
                      <a:pt x="16669" y="651034"/>
                      <a:pt x="28099" y="651034"/>
                    </a:cubicBezTo>
                    <a:cubicBezTo>
                      <a:pt x="37624" y="651034"/>
                      <a:pt x="46196" y="644366"/>
                      <a:pt x="48101" y="635794"/>
                    </a:cubicBezTo>
                    <a:lnTo>
                      <a:pt x="903446" y="63579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4" name="Freeform: Shape 143">
                <a:extLst>
                  <a:ext uri="{FF2B5EF4-FFF2-40B4-BE49-F238E27FC236}">
                    <a16:creationId xmlns:a16="http://schemas.microsoft.com/office/drawing/2014/main" xmlns="" id="{BA7D5214-C895-4B36-B34B-483643950BC1}"/>
                  </a:ext>
                </a:extLst>
              </p:cNvPr>
              <p:cNvSpPr/>
              <p:nvPr/>
            </p:nvSpPr>
            <p:spPr>
              <a:xfrm>
                <a:off x="7588427" y="1653250"/>
                <a:ext cx="4210050" cy="1152525"/>
              </a:xfrm>
              <a:custGeom>
                <a:avLst/>
                <a:gdLst>
                  <a:gd name="connsiteX0" fmla="*/ 37624 w 4210050"/>
                  <a:gd name="connsiteY0" fmla="*/ 1153954 h 1152525"/>
                  <a:gd name="connsiteX1" fmla="*/ 15716 w 4210050"/>
                  <a:gd name="connsiteY1" fmla="*/ 1145381 h 1152525"/>
                  <a:gd name="connsiteX2" fmla="*/ 7144 w 4210050"/>
                  <a:gd name="connsiteY2" fmla="*/ 1123474 h 1152525"/>
                  <a:gd name="connsiteX3" fmla="*/ 16669 w 4210050"/>
                  <a:gd name="connsiteY3" fmla="*/ 1101566 h 1152525"/>
                  <a:gd name="connsiteX4" fmla="*/ 38576 w 4210050"/>
                  <a:gd name="connsiteY4" fmla="*/ 1092994 h 1152525"/>
                  <a:gd name="connsiteX5" fmla="*/ 47149 w 4210050"/>
                  <a:gd name="connsiteY5" fmla="*/ 1093946 h 1152525"/>
                  <a:gd name="connsiteX6" fmla="*/ 185261 w 4210050"/>
                  <a:gd name="connsiteY6" fmla="*/ 955834 h 1152525"/>
                  <a:gd name="connsiteX7" fmla="*/ 1015841 w 4210050"/>
                  <a:gd name="connsiteY7" fmla="*/ 955834 h 1152525"/>
                  <a:gd name="connsiteX8" fmla="*/ 1182529 w 4210050"/>
                  <a:gd name="connsiteY8" fmla="*/ 789146 h 1152525"/>
                  <a:gd name="connsiteX9" fmla="*/ 524351 w 4210050"/>
                  <a:gd name="connsiteY9" fmla="*/ 789146 h 1152525"/>
                  <a:gd name="connsiteX10" fmla="*/ 455771 w 4210050"/>
                  <a:gd name="connsiteY10" fmla="*/ 720566 h 1152525"/>
                  <a:gd name="connsiteX11" fmla="*/ 447199 w 4210050"/>
                  <a:gd name="connsiteY11" fmla="*/ 721519 h 1152525"/>
                  <a:gd name="connsiteX12" fmla="*/ 425291 w 4210050"/>
                  <a:gd name="connsiteY12" fmla="*/ 712946 h 1152525"/>
                  <a:gd name="connsiteX13" fmla="*/ 416719 w 4210050"/>
                  <a:gd name="connsiteY13" fmla="*/ 691039 h 1152525"/>
                  <a:gd name="connsiteX14" fmla="*/ 425291 w 4210050"/>
                  <a:gd name="connsiteY14" fmla="*/ 669131 h 1152525"/>
                  <a:gd name="connsiteX15" fmla="*/ 447199 w 4210050"/>
                  <a:gd name="connsiteY15" fmla="*/ 660559 h 1152525"/>
                  <a:gd name="connsiteX16" fmla="*/ 469106 w 4210050"/>
                  <a:gd name="connsiteY16" fmla="*/ 669131 h 1152525"/>
                  <a:gd name="connsiteX17" fmla="*/ 476726 w 4210050"/>
                  <a:gd name="connsiteY17" fmla="*/ 698659 h 1152525"/>
                  <a:gd name="connsiteX18" fmla="*/ 536734 w 4210050"/>
                  <a:gd name="connsiteY18" fmla="*/ 758666 h 1152525"/>
                  <a:gd name="connsiteX19" fmla="*/ 1423511 w 4210050"/>
                  <a:gd name="connsiteY19" fmla="*/ 758666 h 1152525"/>
                  <a:gd name="connsiteX20" fmla="*/ 1546384 w 4210050"/>
                  <a:gd name="connsiteY20" fmla="*/ 881539 h 1152525"/>
                  <a:gd name="connsiteX21" fmla="*/ 1890236 w 4210050"/>
                  <a:gd name="connsiteY21" fmla="*/ 881539 h 1152525"/>
                  <a:gd name="connsiteX22" fmla="*/ 1800701 w 4210050"/>
                  <a:gd name="connsiteY22" fmla="*/ 792004 h 1152525"/>
                  <a:gd name="connsiteX23" fmla="*/ 1578769 w 4210050"/>
                  <a:gd name="connsiteY23" fmla="*/ 792004 h 1152525"/>
                  <a:gd name="connsiteX24" fmla="*/ 1552099 w 4210050"/>
                  <a:gd name="connsiteY24" fmla="*/ 807244 h 1152525"/>
                  <a:gd name="connsiteX25" fmla="*/ 1521619 w 4210050"/>
                  <a:gd name="connsiteY25" fmla="*/ 776764 h 1152525"/>
                  <a:gd name="connsiteX26" fmla="*/ 1552099 w 4210050"/>
                  <a:gd name="connsiteY26" fmla="*/ 746284 h 1152525"/>
                  <a:gd name="connsiteX27" fmla="*/ 1578769 w 4210050"/>
                  <a:gd name="connsiteY27" fmla="*/ 761524 h 1152525"/>
                  <a:gd name="connsiteX28" fmla="*/ 1813084 w 4210050"/>
                  <a:gd name="connsiteY28" fmla="*/ 761524 h 1152525"/>
                  <a:gd name="connsiteX29" fmla="*/ 1932146 w 4210050"/>
                  <a:gd name="connsiteY29" fmla="*/ 880586 h 1152525"/>
                  <a:gd name="connsiteX30" fmla="*/ 2062639 w 4210050"/>
                  <a:gd name="connsiteY30" fmla="*/ 880586 h 1152525"/>
                  <a:gd name="connsiteX31" fmla="*/ 2237899 w 4210050"/>
                  <a:gd name="connsiteY31" fmla="*/ 705326 h 1152525"/>
                  <a:gd name="connsiteX32" fmla="*/ 2118836 w 4210050"/>
                  <a:gd name="connsiteY32" fmla="*/ 705326 h 1152525"/>
                  <a:gd name="connsiteX33" fmla="*/ 2095024 w 4210050"/>
                  <a:gd name="connsiteY33" fmla="*/ 729139 h 1152525"/>
                  <a:gd name="connsiteX34" fmla="*/ 2087404 w 4210050"/>
                  <a:gd name="connsiteY34" fmla="*/ 758666 h 1152525"/>
                  <a:gd name="connsiteX35" fmla="*/ 2065496 w 4210050"/>
                  <a:gd name="connsiteY35" fmla="*/ 767239 h 1152525"/>
                  <a:gd name="connsiteX36" fmla="*/ 2043589 w 4210050"/>
                  <a:gd name="connsiteY36" fmla="*/ 758666 h 1152525"/>
                  <a:gd name="connsiteX37" fmla="*/ 2035016 w 4210050"/>
                  <a:gd name="connsiteY37" fmla="*/ 736759 h 1152525"/>
                  <a:gd name="connsiteX38" fmla="*/ 2043589 w 4210050"/>
                  <a:gd name="connsiteY38" fmla="*/ 714851 h 1152525"/>
                  <a:gd name="connsiteX39" fmla="*/ 2065496 w 4210050"/>
                  <a:gd name="connsiteY39" fmla="*/ 706279 h 1152525"/>
                  <a:gd name="connsiteX40" fmla="*/ 2074069 w 4210050"/>
                  <a:gd name="connsiteY40" fmla="*/ 707231 h 1152525"/>
                  <a:gd name="connsiteX41" fmla="*/ 2107406 w 4210050"/>
                  <a:gd name="connsiteY41" fmla="*/ 673894 h 1152525"/>
                  <a:gd name="connsiteX42" fmla="*/ 2380774 w 4210050"/>
                  <a:gd name="connsiteY42" fmla="*/ 673894 h 1152525"/>
                  <a:gd name="connsiteX43" fmla="*/ 2480786 w 4210050"/>
                  <a:gd name="connsiteY43" fmla="*/ 573881 h 1152525"/>
                  <a:gd name="connsiteX44" fmla="*/ 2959894 w 4210050"/>
                  <a:gd name="connsiteY44" fmla="*/ 573881 h 1152525"/>
                  <a:gd name="connsiteX45" fmla="*/ 3093244 w 4210050"/>
                  <a:gd name="connsiteY45" fmla="*/ 440531 h 1152525"/>
                  <a:gd name="connsiteX46" fmla="*/ 3409474 w 4210050"/>
                  <a:gd name="connsiteY46" fmla="*/ 440531 h 1152525"/>
                  <a:gd name="connsiteX47" fmla="*/ 3698081 w 4210050"/>
                  <a:gd name="connsiteY47" fmla="*/ 151924 h 1152525"/>
                  <a:gd name="connsiteX48" fmla="*/ 3527584 w 4210050"/>
                  <a:gd name="connsiteY48" fmla="*/ 151924 h 1152525"/>
                  <a:gd name="connsiteX49" fmla="*/ 3337084 w 4210050"/>
                  <a:gd name="connsiteY49" fmla="*/ 342424 h 1152525"/>
                  <a:gd name="connsiteX50" fmla="*/ 3170396 w 4210050"/>
                  <a:gd name="connsiteY50" fmla="*/ 342424 h 1152525"/>
                  <a:gd name="connsiteX51" fmla="*/ 3143726 w 4210050"/>
                  <a:gd name="connsiteY51" fmla="*/ 357664 h 1152525"/>
                  <a:gd name="connsiteX52" fmla="*/ 3113246 w 4210050"/>
                  <a:gd name="connsiteY52" fmla="*/ 327184 h 1152525"/>
                  <a:gd name="connsiteX53" fmla="*/ 3143726 w 4210050"/>
                  <a:gd name="connsiteY53" fmla="*/ 296704 h 1152525"/>
                  <a:gd name="connsiteX54" fmla="*/ 3170396 w 4210050"/>
                  <a:gd name="connsiteY54" fmla="*/ 311944 h 1152525"/>
                  <a:gd name="connsiteX55" fmla="*/ 3323749 w 4210050"/>
                  <a:gd name="connsiteY55" fmla="*/ 311944 h 1152525"/>
                  <a:gd name="connsiteX56" fmla="*/ 3514249 w 4210050"/>
                  <a:gd name="connsiteY56" fmla="*/ 121444 h 1152525"/>
                  <a:gd name="connsiteX57" fmla="*/ 3727609 w 4210050"/>
                  <a:gd name="connsiteY57" fmla="*/ 121444 h 1152525"/>
                  <a:gd name="connsiteX58" fmla="*/ 3841909 w 4210050"/>
                  <a:gd name="connsiteY58" fmla="*/ 7144 h 1152525"/>
                  <a:gd name="connsiteX59" fmla="*/ 4072414 w 4210050"/>
                  <a:gd name="connsiteY59" fmla="*/ 7144 h 1152525"/>
                  <a:gd name="connsiteX60" fmla="*/ 4172426 w 4210050"/>
                  <a:gd name="connsiteY60" fmla="*/ 107156 h 1152525"/>
                  <a:gd name="connsiteX61" fmla="*/ 4180999 w 4210050"/>
                  <a:gd name="connsiteY61" fmla="*/ 106204 h 1152525"/>
                  <a:gd name="connsiteX62" fmla="*/ 4202906 w 4210050"/>
                  <a:gd name="connsiteY62" fmla="*/ 114776 h 1152525"/>
                  <a:gd name="connsiteX63" fmla="*/ 4211479 w 4210050"/>
                  <a:gd name="connsiteY63" fmla="*/ 136684 h 1152525"/>
                  <a:gd name="connsiteX64" fmla="*/ 4202906 w 4210050"/>
                  <a:gd name="connsiteY64" fmla="*/ 158591 h 1152525"/>
                  <a:gd name="connsiteX65" fmla="*/ 4180999 w 4210050"/>
                  <a:gd name="connsiteY65" fmla="*/ 167164 h 1152525"/>
                  <a:gd name="connsiteX66" fmla="*/ 4159091 w 4210050"/>
                  <a:gd name="connsiteY66" fmla="*/ 158591 h 1152525"/>
                  <a:gd name="connsiteX67" fmla="*/ 4151471 w 4210050"/>
                  <a:gd name="connsiteY67" fmla="*/ 129064 h 1152525"/>
                  <a:gd name="connsiteX68" fmla="*/ 4060984 w 4210050"/>
                  <a:gd name="connsiteY68" fmla="*/ 38576 h 1152525"/>
                  <a:gd name="connsiteX69" fmla="*/ 3856196 w 4210050"/>
                  <a:gd name="connsiteY69" fmla="*/ 38576 h 1152525"/>
                  <a:gd name="connsiteX70" fmla="*/ 3422809 w 4210050"/>
                  <a:gd name="connsiteY70" fmla="*/ 471964 h 1152525"/>
                  <a:gd name="connsiteX71" fmla="*/ 3104674 w 4210050"/>
                  <a:gd name="connsiteY71" fmla="*/ 471964 h 1152525"/>
                  <a:gd name="connsiteX72" fmla="*/ 2767489 w 4210050"/>
                  <a:gd name="connsiteY72" fmla="*/ 809149 h 1152525"/>
                  <a:gd name="connsiteX73" fmla="*/ 2343626 w 4210050"/>
                  <a:gd name="connsiteY73" fmla="*/ 809149 h 1152525"/>
                  <a:gd name="connsiteX74" fmla="*/ 2316956 w 4210050"/>
                  <a:gd name="connsiteY74" fmla="*/ 824389 h 1152525"/>
                  <a:gd name="connsiteX75" fmla="*/ 2286476 w 4210050"/>
                  <a:gd name="connsiteY75" fmla="*/ 793909 h 1152525"/>
                  <a:gd name="connsiteX76" fmla="*/ 2316956 w 4210050"/>
                  <a:gd name="connsiteY76" fmla="*/ 763429 h 1152525"/>
                  <a:gd name="connsiteX77" fmla="*/ 2343626 w 4210050"/>
                  <a:gd name="connsiteY77" fmla="*/ 778669 h 1152525"/>
                  <a:gd name="connsiteX78" fmla="*/ 2755106 w 4210050"/>
                  <a:gd name="connsiteY78" fmla="*/ 778669 h 1152525"/>
                  <a:gd name="connsiteX79" fmla="*/ 2928461 w 4210050"/>
                  <a:gd name="connsiteY79" fmla="*/ 605314 h 1152525"/>
                  <a:gd name="connsiteX80" fmla="*/ 2492216 w 4210050"/>
                  <a:gd name="connsiteY80" fmla="*/ 605314 h 1152525"/>
                  <a:gd name="connsiteX81" fmla="*/ 2392204 w 4210050"/>
                  <a:gd name="connsiteY81" fmla="*/ 705326 h 1152525"/>
                  <a:gd name="connsiteX82" fmla="*/ 2279809 w 4210050"/>
                  <a:gd name="connsiteY82" fmla="*/ 705326 h 1152525"/>
                  <a:gd name="connsiteX83" fmla="*/ 2075021 w 4210050"/>
                  <a:gd name="connsiteY83" fmla="*/ 910114 h 1152525"/>
                  <a:gd name="connsiteX84" fmla="*/ 1533049 w 4210050"/>
                  <a:gd name="connsiteY84" fmla="*/ 910114 h 1152525"/>
                  <a:gd name="connsiteX85" fmla="*/ 1410176 w 4210050"/>
                  <a:gd name="connsiteY85" fmla="*/ 787241 h 1152525"/>
                  <a:gd name="connsiteX86" fmla="*/ 1222534 w 4210050"/>
                  <a:gd name="connsiteY86" fmla="*/ 787241 h 1152525"/>
                  <a:gd name="connsiteX87" fmla="*/ 1026319 w 4210050"/>
                  <a:gd name="connsiteY87" fmla="*/ 983456 h 1152525"/>
                  <a:gd name="connsiteX88" fmla="*/ 195739 w 4210050"/>
                  <a:gd name="connsiteY88" fmla="*/ 983456 h 1152525"/>
                  <a:gd name="connsiteX89" fmla="*/ 67151 w 4210050"/>
                  <a:gd name="connsiteY89" fmla="*/ 1114901 h 1152525"/>
                  <a:gd name="connsiteX90" fmla="*/ 59531 w 4210050"/>
                  <a:gd name="connsiteY90" fmla="*/ 1144429 h 1152525"/>
                  <a:gd name="connsiteX91" fmla="*/ 37624 w 4210050"/>
                  <a:gd name="connsiteY91" fmla="*/ 1153954 h 1152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</a:cxnLst>
                <a:rect l="l" t="t" r="r" b="b"/>
                <a:pathLst>
                  <a:path w="4210050" h="1152525">
                    <a:moveTo>
                      <a:pt x="37624" y="1153954"/>
                    </a:moveTo>
                    <a:cubicBezTo>
                      <a:pt x="29051" y="1153954"/>
                      <a:pt x="21431" y="1151096"/>
                      <a:pt x="15716" y="1145381"/>
                    </a:cubicBezTo>
                    <a:cubicBezTo>
                      <a:pt x="10001" y="1139666"/>
                      <a:pt x="7144" y="1132046"/>
                      <a:pt x="7144" y="1123474"/>
                    </a:cubicBezTo>
                    <a:cubicBezTo>
                      <a:pt x="7144" y="1114901"/>
                      <a:pt x="10001" y="1107281"/>
                      <a:pt x="16669" y="1101566"/>
                    </a:cubicBezTo>
                    <a:cubicBezTo>
                      <a:pt x="22384" y="1095851"/>
                      <a:pt x="30004" y="1092994"/>
                      <a:pt x="38576" y="1092994"/>
                    </a:cubicBezTo>
                    <a:cubicBezTo>
                      <a:pt x="41434" y="1092994"/>
                      <a:pt x="44291" y="1092994"/>
                      <a:pt x="47149" y="1093946"/>
                    </a:cubicBezTo>
                    <a:lnTo>
                      <a:pt x="185261" y="955834"/>
                    </a:lnTo>
                    <a:lnTo>
                      <a:pt x="1015841" y="955834"/>
                    </a:lnTo>
                    <a:lnTo>
                      <a:pt x="1182529" y="789146"/>
                    </a:lnTo>
                    <a:lnTo>
                      <a:pt x="524351" y="789146"/>
                    </a:lnTo>
                    <a:lnTo>
                      <a:pt x="455771" y="720566"/>
                    </a:lnTo>
                    <a:cubicBezTo>
                      <a:pt x="452914" y="721519"/>
                      <a:pt x="450056" y="721519"/>
                      <a:pt x="447199" y="721519"/>
                    </a:cubicBezTo>
                    <a:cubicBezTo>
                      <a:pt x="438626" y="721519"/>
                      <a:pt x="431006" y="718661"/>
                      <a:pt x="425291" y="712946"/>
                    </a:cubicBezTo>
                    <a:cubicBezTo>
                      <a:pt x="419576" y="707231"/>
                      <a:pt x="416719" y="699611"/>
                      <a:pt x="416719" y="691039"/>
                    </a:cubicBezTo>
                    <a:cubicBezTo>
                      <a:pt x="416719" y="682466"/>
                      <a:pt x="419576" y="674846"/>
                      <a:pt x="425291" y="669131"/>
                    </a:cubicBezTo>
                    <a:cubicBezTo>
                      <a:pt x="431006" y="663416"/>
                      <a:pt x="438626" y="660559"/>
                      <a:pt x="447199" y="660559"/>
                    </a:cubicBezTo>
                    <a:cubicBezTo>
                      <a:pt x="455771" y="660559"/>
                      <a:pt x="463391" y="663416"/>
                      <a:pt x="469106" y="669131"/>
                    </a:cubicBezTo>
                    <a:cubicBezTo>
                      <a:pt x="476726" y="676751"/>
                      <a:pt x="479584" y="688181"/>
                      <a:pt x="476726" y="698659"/>
                    </a:cubicBezTo>
                    <a:lnTo>
                      <a:pt x="536734" y="758666"/>
                    </a:lnTo>
                    <a:lnTo>
                      <a:pt x="1423511" y="758666"/>
                    </a:lnTo>
                    <a:lnTo>
                      <a:pt x="1546384" y="881539"/>
                    </a:lnTo>
                    <a:lnTo>
                      <a:pt x="1890236" y="881539"/>
                    </a:lnTo>
                    <a:lnTo>
                      <a:pt x="1800701" y="792004"/>
                    </a:lnTo>
                    <a:lnTo>
                      <a:pt x="1578769" y="792004"/>
                    </a:lnTo>
                    <a:cubicBezTo>
                      <a:pt x="1573054" y="801529"/>
                      <a:pt x="1563529" y="807244"/>
                      <a:pt x="1552099" y="807244"/>
                    </a:cubicBezTo>
                    <a:cubicBezTo>
                      <a:pt x="1534954" y="807244"/>
                      <a:pt x="1521619" y="793909"/>
                      <a:pt x="1521619" y="776764"/>
                    </a:cubicBezTo>
                    <a:cubicBezTo>
                      <a:pt x="1521619" y="759619"/>
                      <a:pt x="1534954" y="746284"/>
                      <a:pt x="1552099" y="746284"/>
                    </a:cubicBezTo>
                    <a:cubicBezTo>
                      <a:pt x="1563529" y="746284"/>
                      <a:pt x="1573054" y="751999"/>
                      <a:pt x="1578769" y="761524"/>
                    </a:cubicBezTo>
                    <a:lnTo>
                      <a:pt x="1813084" y="761524"/>
                    </a:lnTo>
                    <a:lnTo>
                      <a:pt x="1932146" y="880586"/>
                    </a:lnTo>
                    <a:lnTo>
                      <a:pt x="2062639" y="880586"/>
                    </a:lnTo>
                    <a:lnTo>
                      <a:pt x="2237899" y="705326"/>
                    </a:lnTo>
                    <a:lnTo>
                      <a:pt x="2118836" y="705326"/>
                    </a:lnTo>
                    <a:lnTo>
                      <a:pt x="2095024" y="729139"/>
                    </a:lnTo>
                    <a:cubicBezTo>
                      <a:pt x="2097881" y="739616"/>
                      <a:pt x="2095024" y="751046"/>
                      <a:pt x="2087404" y="758666"/>
                    </a:cubicBezTo>
                    <a:cubicBezTo>
                      <a:pt x="2081689" y="764381"/>
                      <a:pt x="2074069" y="767239"/>
                      <a:pt x="2065496" y="767239"/>
                    </a:cubicBezTo>
                    <a:cubicBezTo>
                      <a:pt x="2056924" y="767239"/>
                      <a:pt x="2049304" y="764381"/>
                      <a:pt x="2043589" y="758666"/>
                    </a:cubicBezTo>
                    <a:cubicBezTo>
                      <a:pt x="2037874" y="752951"/>
                      <a:pt x="2035016" y="745331"/>
                      <a:pt x="2035016" y="736759"/>
                    </a:cubicBezTo>
                    <a:cubicBezTo>
                      <a:pt x="2035016" y="728186"/>
                      <a:pt x="2037874" y="720566"/>
                      <a:pt x="2043589" y="714851"/>
                    </a:cubicBezTo>
                    <a:cubicBezTo>
                      <a:pt x="2049304" y="709136"/>
                      <a:pt x="2056924" y="706279"/>
                      <a:pt x="2065496" y="706279"/>
                    </a:cubicBezTo>
                    <a:cubicBezTo>
                      <a:pt x="2068354" y="706279"/>
                      <a:pt x="2071211" y="706279"/>
                      <a:pt x="2074069" y="707231"/>
                    </a:cubicBezTo>
                    <a:lnTo>
                      <a:pt x="2107406" y="673894"/>
                    </a:lnTo>
                    <a:lnTo>
                      <a:pt x="2380774" y="673894"/>
                    </a:lnTo>
                    <a:lnTo>
                      <a:pt x="2480786" y="573881"/>
                    </a:lnTo>
                    <a:lnTo>
                      <a:pt x="2959894" y="573881"/>
                    </a:lnTo>
                    <a:lnTo>
                      <a:pt x="3093244" y="440531"/>
                    </a:lnTo>
                    <a:lnTo>
                      <a:pt x="3409474" y="440531"/>
                    </a:lnTo>
                    <a:lnTo>
                      <a:pt x="3698081" y="151924"/>
                    </a:lnTo>
                    <a:lnTo>
                      <a:pt x="3527584" y="151924"/>
                    </a:lnTo>
                    <a:lnTo>
                      <a:pt x="3337084" y="342424"/>
                    </a:lnTo>
                    <a:lnTo>
                      <a:pt x="3170396" y="342424"/>
                    </a:lnTo>
                    <a:cubicBezTo>
                      <a:pt x="3164681" y="351949"/>
                      <a:pt x="3155156" y="357664"/>
                      <a:pt x="3143726" y="357664"/>
                    </a:cubicBezTo>
                    <a:cubicBezTo>
                      <a:pt x="3126581" y="357664"/>
                      <a:pt x="3113246" y="344329"/>
                      <a:pt x="3113246" y="327184"/>
                    </a:cubicBezTo>
                    <a:cubicBezTo>
                      <a:pt x="3113246" y="310039"/>
                      <a:pt x="3126581" y="296704"/>
                      <a:pt x="3143726" y="296704"/>
                    </a:cubicBezTo>
                    <a:cubicBezTo>
                      <a:pt x="3155156" y="296704"/>
                      <a:pt x="3164681" y="302419"/>
                      <a:pt x="3170396" y="311944"/>
                    </a:cubicBezTo>
                    <a:lnTo>
                      <a:pt x="3323749" y="311944"/>
                    </a:lnTo>
                    <a:lnTo>
                      <a:pt x="3514249" y="121444"/>
                    </a:lnTo>
                    <a:lnTo>
                      <a:pt x="3727609" y="121444"/>
                    </a:lnTo>
                    <a:lnTo>
                      <a:pt x="3841909" y="7144"/>
                    </a:lnTo>
                    <a:lnTo>
                      <a:pt x="4072414" y="7144"/>
                    </a:lnTo>
                    <a:lnTo>
                      <a:pt x="4172426" y="107156"/>
                    </a:lnTo>
                    <a:cubicBezTo>
                      <a:pt x="4175284" y="106204"/>
                      <a:pt x="4178141" y="106204"/>
                      <a:pt x="4180999" y="106204"/>
                    </a:cubicBezTo>
                    <a:cubicBezTo>
                      <a:pt x="4189571" y="106204"/>
                      <a:pt x="4197192" y="109061"/>
                      <a:pt x="4202906" y="114776"/>
                    </a:cubicBezTo>
                    <a:cubicBezTo>
                      <a:pt x="4208621" y="120491"/>
                      <a:pt x="4211479" y="128111"/>
                      <a:pt x="4211479" y="136684"/>
                    </a:cubicBezTo>
                    <a:cubicBezTo>
                      <a:pt x="4211479" y="145256"/>
                      <a:pt x="4208621" y="152876"/>
                      <a:pt x="4202906" y="158591"/>
                    </a:cubicBezTo>
                    <a:cubicBezTo>
                      <a:pt x="4197192" y="164306"/>
                      <a:pt x="4189571" y="167164"/>
                      <a:pt x="4180999" y="167164"/>
                    </a:cubicBezTo>
                    <a:cubicBezTo>
                      <a:pt x="4172426" y="167164"/>
                      <a:pt x="4164806" y="164306"/>
                      <a:pt x="4159091" y="158591"/>
                    </a:cubicBezTo>
                    <a:cubicBezTo>
                      <a:pt x="4151471" y="150971"/>
                      <a:pt x="4148614" y="139541"/>
                      <a:pt x="4151471" y="129064"/>
                    </a:cubicBezTo>
                    <a:lnTo>
                      <a:pt x="4060984" y="38576"/>
                    </a:lnTo>
                    <a:lnTo>
                      <a:pt x="3856196" y="38576"/>
                    </a:lnTo>
                    <a:lnTo>
                      <a:pt x="3422809" y="471964"/>
                    </a:lnTo>
                    <a:lnTo>
                      <a:pt x="3104674" y="471964"/>
                    </a:lnTo>
                    <a:lnTo>
                      <a:pt x="2767489" y="809149"/>
                    </a:lnTo>
                    <a:lnTo>
                      <a:pt x="2343626" y="809149"/>
                    </a:lnTo>
                    <a:cubicBezTo>
                      <a:pt x="2337911" y="818674"/>
                      <a:pt x="2328386" y="824389"/>
                      <a:pt x="2316956" y="824389"/>
                    </a:cubicBezTo>
                    <a:cubicBezTo>
                      <a:pt x="2299811" y="824389"/>
                      <a:pt x="2286476" y="811054"/>
                      <a:pt x="2286476" y="793909"/>
                    </a:cubicBezTo>
                    <a:cubicBezTo>
                      <a:pt x="2286476" y="776764"/>
                      <a:pt x="2299811" y="763429"/>
                      <a:pt x="2316956" y="763429"/>
                    </a:cubicBezTo>
                    <a:cubicBezTo>
                      <a:pt x="2328386" y="763429"/>
                      <a:pt x="2337911" y="769144"/>
                      <a:pt x="2343626" y="778669"/>
                    </a:cubicBezTo>
                    <a:lnTo>
                      <a:pt x="2755106" y="778669"/>
                    </a:lnTo>
                    <a:lnTo>
                      <a:pt x="2928461" y="605314"/>
                    </a:lnTo>
                    <a:lnTo>
                      <a:pt x="2492216" y="605314"/>
                    </a:lnTo>
                    <a:lnTo>
                      <a:pt x="2392204" y="705326"/>
                    </a:lnTo>
                    <a:lnTo>
                      <a:pt x="2279809" y="705326"/>
                    </a:lnTo>
                    <a:lnTo>
                      <a:pt x="2075021" y="910114"/>
                    </a:lnTo>
                    <a:lnTo>
                      <a:pt x="1533049" y="910114"/>
                    </a:lnTo>
                    <a:lnTo>
                      <a:pt x="1410176" y="787241"/>
                    </a:lnTo>
                    <a:lnTo>
                      <a:pt x="1222534" y="787241"/>
                    </a:lnTo>
                    <a:lnTo>
                      <a:pt x="1026319" y="983456"/>
                    </a:lnTo>
                    <a:lnTo>
                      <a:pt x="195739" y="983456"/>
                    </a:lnTo>
                    <a:lnTo>
                      <a:pt x="67151" y="1114901"/>
                    </a:lnTo>
                    <a:cubicBezTo>
                      <a:pt x="70009" y="1125379"/>
                      <a:pt x="67151" y="1136809"/>
                      <a:pt x="59531" y="1144429"/>
                    </a:cubicBezTo>
                    <a:cubicBezTo>
                      <a:pt x="52864" y="1150144"/>
                      <a:pt x="45244" y="1153954"/>
                      <a:pt x="37624" y="115395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5" name="Freeform: Shape 144">
                <a:extLst>
                  <a:ext uri="{FF2B5EF4-FFF2-40B4-BE49-F238E27FC236}">
                    <a16:creationId xmlns:a16="http://schemas.microsoft.com/office/drawing/2014/main" xmlns="" id="{D23C2BBD-BBFD-4869-BB6D-5FBE084A3D7E}"/>
                  </a:ext>
                </a:extLst>
              </p:cNvPr>
              <p:cNvSpPr/>
              <p:nvPr/>
            </p:nvSpPr>
            <p:spPr>
              <a:xfrm>
                <a:off x="7596285" y="1665632"/>
                <a:ext cx="4200525" cy="1133475"/>
              </a:xfrm>
              <a:custGeom>
                <a:avLst/>
                <a:gdLst>
                  <a:gd name="connsiteX0" fmla="*/ 4187428 w 4200525"/>
                  <a:gd name="connsiteY0" fmla="*/ 111919 h 1133475"/>
                  <a:gd name="connsiteX1" fmla="*/ 4161711 w 4200525"/>
                  <a:gd name="connsiteY1" fmla="*/ 108109 h 1133475"/>
                  <a:gd name="connsiteX2" fmla="*/ 4060746 w 4200525"/>
                  <a:gd name="connsiteY2" fmla="*/ 7144 h 1133475"/>
                  <a:gd name="connsiteX3" fmla="*/ 3838813 w 4200525"/>
                  <a:gd name="connsiteY3" fmla="*/ 7144 h 1133475"/>
                  <a:gd name="connsiteX4" fmla="*/ 3724513 w 4200525"/>
                  <a:gd name="connsiteY4" fmla="*/ 121444 h 1133475"/>
                  <a:gd name="connsiteX5" fmla="*/ 3511153 w 4200525"/>
                  <a:gd name="connsiteY5" fmla="*/ 121444 h 1133475"/>
                  <a:gd name="connsiteX6" fmla="*/ 3320653 w 4200525"/>
                  <a:gd name="connsiteY6" fmla="*/ 311944 h 1133475"/>
                  <a:gd name="connsiteX7" fmla="*/ 3155871 w 4200525"/>
                  <a:gd name="connsiteY7" fmla="*/ 311944 h 1133475"/>
                  <a:gd name="connsiteX8" fmla="*/ 3135868 w 4200525"/>
                  <a:gd name="connsiteY8" fmla="*/ 296704 h 1133475"/>
                  <a:gd name="connsiteX9" fmla="*/ 3114913 w 4200525"/>
                  <a:gd name="connsiteY9" fmla="*/ 317659 h 1133475"/>
                  <a:gd name="connsiteX10" fmla="*/ 3135868 w 4200525"/>
                  <a:gd name="connsiteY10" fmla="*/ 338614 h 1133475"/>
                  <a:gd name="connsiteX11" fmla="*/ 3155871 w 4200525"/>
                  <a:gd name="connsiteY11" fmla="*/ 323374 h 1133475"/>
                  <a:gd name="connsiteX12" fmla="*/ 3325416 w 4200525"/>
                  <a:gd name="connsiteY12" fmla="*/ 323374 h 1133475"/>
                  <a:gd name="connsiteX13" fmla="*/ 3515916 w 4200525"/>
                  <a:gd name="connsiteY13" fmla="*/ 132874 h 1133475"/>
                  <a:gd name="connsiteX14" fmla="*/ 3713083 w 4200525"/>
                  <a:gd name="connsiteY14" fmla="*/ 132874 h 1133475"/>
                  <a:gd name="connsiteX15" fmla="*/ 3405426 w 4200525"/>
                  <a:gd name="connsiteY15" fmla="*/ 440531 h 1133475"/>
                  <a:gd name="connsiteX16" fmla="*/ 3089196 w 4200525"/>
                  <a:gd name="connsiteY16" fmla="*/ 440531 h 1133475"/>
                  <a:gd name="connsiteX17" fmla="*/ 2955846 w 4200525"/>
                  <a:gd name="connsiteY17" fmla="*/ 573881 h 1133475"/>
                  <a:gd name="connsiteX18" fmla="*/ 2476738 w 4200525"/>
                  <a:gd name="connsiteY18" fmla="*/ 573881 h 1133475"/>
                  <a:gd name="connsiteX19" fmla="*/ 2376726 w 4200525"/>
                  <a:gd name="connsiteY19" fmla="*/ 673894 h 1133475"/>
                  <a:gd name="connsiteX20" fmla="*/ 2102406 w 4200525"/>
                  <a:gd name="connsiteY20" fmla="*/ 673894 h 1133475"/>
                  <a:gd name="connsiteX21" fmla="*/ 2067163 w 4200525"/>
                  <a:gd name="connsiteY21" fmla="*/ 709136 h 1133475"/>
                  <a:gd name="connsiteX22" fmla="*/ 2041446 w 4200525"/>
                  <a:gd name="connsiteY22" fmla="*/ 712946 h 1133475"/>
                  <a:gd name="connsiteX23" fmla="*/ 2041446 w 4200525"/>
                  <a:gd name="connsiteY23" fmla="*/ 742474 h 1133475"/>
                  <a:gd name="connsiteX24" fmla="*/ 2070973 w 4200525"/>
                  <a:gd name="connsiteY24" fmla="*/ 742474 h 1133475"/>
                  <a:gd name="connsiteX25" fmla="*/ 2074783 w 4200525"/>
                  <a:gd name="connsiteY25" fmla="*/ 716756 h 1133475"/>
                  <a:gd name="connsiteX26" fmla="*/ 2106216 w 4200525"/>
                  <a:gd name="connsiteY26" fmla="*/ 685324 h 1133475"/>
                  <a:gd name="connsiteX27" fmla="*/ 2251948 w 4200525"/>
                  <a:gd name="connsiteY27" fmla="*/ 685324 h 1133475"/>
                  <a:gd name="connsiteX28" fmla="*/ 2058591 w 4200525"/>
                  <a:gd name="connsiteY28" fmla="*/ 878681 h 1133475"/>
                  <a:gd name="connsiteX29" fmla="*/ 1920478 w 4200525"/>
                  <a:gd name="connsiteY29" fmla="*/ 878681 h 1133475"/>
                  <a:gd name="connsiteX30" fmla="*/ 1801416 w 4200525"/>
                  <a:gd name="connsiteY30" fmla="*/ 759619 h 1133475"/>
                  <a:gd name="connsiteX31" fmla="*/ 1564243 w 4200525"/>
                  <a:gd name="connsiteY31" fmla="*/ 759619 h 1133475"/>
                  <a:gd name="connsiteX32" fmla="*/ 1544241 w 4200525"/>
                  <a:gd name="connsiteY32" fmla="*/ 744379 h 1133475"/>
                  <a:gd name="connsiteX33" fmla="*/ 1523286 w 4200525"/>
                  <a:gd name="connsiteY33" fmla="*/ 765334 h 1133475"/>
                  <a:gd name="connsiteX34" fmla="*/ 1544241 w 4200525"/>
                  <a:gd name="connsiteY34" fmla="*/ 786289 h 1133475"/>
                  <a:gd name="connsiteX35" fmla="*/ 1564243 w 4200525"/>
                  <a:gd name="connsiteY35" fmla="*/ 771049 h 1133475"/>
                  <a:gd name="connsiteX36" fmla="*/ 1796653 w 4200525"/>
                  <a:gd name="connsiteY36" fmla="*/ 771049 h 1133475"/>
                  <a:gd name="connsiteX37" fmla="*/ 1905238 w 4200525"/>
                  <a:gd name="connsiteY37" fmla="*/ 879634 h 1133475"/>
                  <a:gd name="connsiteX38" fmla="*/ 1533763 w 4200525"/>
                  <a:gd name="connsiteY38" fmla="*/ 879634 h 1133475"/>
                  <a:gd name="connsiteX39" fmla="*/ 1410891 w 4200525"/>
                  <a:gd name="connsiteY39" fmla="*/ 755809 h 1133475"/>
                  <a:gd name="connsiteX40" fmla="*/ 525066 w 4200525"/>
                  <a:gd name="connsiteY40" fmla="*/ 755809 h 1133475"/>
                  <a:gd name="connsiteX41" fmla="*/ 458391 w 4200525"/>
                  <a:gd name="connsiteY41" fmla="*/ 689134 h 1133475"/>
                  <a:gd name="connsiteX42" fmla="*/ 454581 w 4200525"/>
                  <a:gd name="connsiteY42" fmla="*/ 663416 h 1133475"/>
                  <a:gd name="connsiteX43" fmla="*/ 425053 w 4200525"/>
                  <a:gd name="connsiteY43" fmla="*/ 663416 h 1133475"/>
                  <a:gd name="connsiteX44" fmla="*/ 425053 w 4200525"/>
                  <a:gd name="connsiteY44" fmla="*/ 692944 h 1133475"/>
                  <a:gd name="connsiteX45" fmla="*/ 450771 w 4200525"/>
                  <a:gd name="connsiteY45" fmla="*/ 696754 h 1133475"/>
                  <a:gd name="connsiteX46" fmla="*/ 521256 w 4200525"/>
                  <a:gd name="connsiteY46" fmla="*/ 767239 h 1133475"/>
                  <a:gd name="connsiteX47" fmla="*/ 1195626 w 4200525"/>
                  <a:gd name="connsiteY47" fmla="*/ 767239 h 1133475"/>
                  <a:gd name="connsiteX48" fmla="*/ 1009888 w 4200525"/>
                  <a:gd name="connsiteY48" fmla="*/ 952976 h 1133475"/>
                  <a:gd name="connsiteX49" fmla="*/ 179308 w 4200525"/>
                  <a:gd name="connsiteY49" fmla="*/ 952976 h 1133475"/>
                  <a:gd name="connsiteX50" fmla="*/ 39291 w 4200525"/>
                  <a:gd name="connsiteY50" fmla="*/ 1092041 h 1133475"/>
                  <a:gd name="connsiteX51" fmla="*/ 13573 w 4200525"/>
                  <a:gd name="connsiteY51" fmla="*/ 1095851 h 1133475"/>
                  <a:gd name="connsiteX52" fmla="*/ 13573 w 4200525"/>
                  <a:gd name="connsiteY52" fmla="*/ 1125379 h 1133475"/>
                  <a:gd name="connsiteX53" fmla="*/ 43101 w 4200525"/>
                  <a:gd name="connsiteY53" fmla="*/ 1125379 h 1133475"/>
                  <a:gd name="connsiteX54" fmla="*/ 46911 w 4200525"/>
                  <a:gd name="connsiteY54" fmla="*/ 1099661 h 1133475"/>
                  <a:gd name="connsiteX55" fmla="*/ 183118 w 4200525"/>
                  <a:gd name="connsiteY55" fmla="*/ 963454 h 1133475"/>
                  <a:gd name="connsiteX56" fmla="*/ 1013698 w 4200525"/>
                  <a:gd name="connsiteY56" fmla="*/ 963454 h 1133475"/>
                  <a:gd name="connsiteX57" fmla="*/ 1209913 w 4200525"/>
                  <a:gd name="connsiteY57" fmla="*/ 767239 h 1133475"/>
                  <a:gd name="connsiteX58" fmla="*/ 1405176 w 4200525"/>
                  <a:gd name="connsiteY58" fmla="*/ 767239 h 1133475"/>
                  <a:gd name="connsiteX59" fmla="*/ 1528048 w 4200525"/>
                  <a:gd name="connsiteY59" fmla="*/ 890111 h 1133475"/>
                  <a:gd name="connsiteX60" fmla="*/ 2062401 w 4200525"/>
                  <a:gd name="connsiteY60" fmla="*/ 890111 h 1133475"/>
                  <a:gd name="connsiteX61" fmla="*/ 2267188 w 4200525"/>
                  <a:gd name="connsiteY61" fmla="*/ 685324 h 1133475"/>
                  <a:gd name="connsiteX62" fmla="*/ 2379583 w 4200525"/>
                  <a:gd name="connsiteY62" fmla="*/ 685324 h 1133475"/>
                  <a:gd name="connsiteX63" fmla="*/ 2479596 w 4200525"/>
                  <a:gd name="connsiteY63" fmla="*/ 585311 h 1133475"/>
                  <a:gd name="connsiteX64" fmla="*/ 2944416 w 4200525"/>
                  <a:gd name="connsiteY64" fmla="*/ 585311 h 1133475"/>
                  <a:gd name="connsiteX65" fmla="*/ 2752011 w 4200525"/>
                  <a:gd name="connsiteY65" fmla="*/ 777716 h 1133475"/>
                  <a:gd name="connsiteX66" fmla="*/ 2330053 w 4200525"/>
                  <a:gd name="connsiteY66" fmla="*/ 777716 h 1133475"/>
                  <a:gd name="connsiteX67" fmla="*/ 2310051 w 4200525"/>
                  <a:gd name="connsiteY67" fmla="*/ 762476 h 1133475"/>
                  <a:gd name="connsiteX68" fmla="*/ 2289096 w 4200525"/>
                  <a:gd name="connsiteY68" fmla="*/ 783431 h 1133475"/>
                  <a:gd name="connsiteX69" fmla="*/ 2310051 w 4200525"/>
                  <a:gd name="connsiteY69" fmla="*/ 804386 h 1133475"/>
                  <a:gd name="connsiteX70" fmla="*/ 2330053 w 4200525"/>
                  <a:gd name="connsiteY70" fmla="*/ 789146 h 1133475"/>
                  <a:gd name="connsiteX71" fmla="*/ 2756773 w 4200525"/>
                  <a:gd name="connsiteY71" fmla="*/ 789146 h 1133475"/>
                  <a:gd name="connsiteX72" fmla="*/ 3093958 w 4200525"/>
                  <a:gd name="connsiteY72" fmla="*/ 451961 h 1133475"/>
                  <a:gd name="connsiteX73" fmla="*/ 3410188 w 4200525"/>
                  <a:gd name="connsiteY73" fmla="*/ 451961 h 1133475"/>
                  <a:gd name="connsiteX74" fmla="*/ 3843576 w 4200525"/>
                  <a:gd name="connsiteY74" fmla="*/ 18574 h 1133475"/>
                  <a:gd name="connsiteX75" fmla="*/ 4056936 w 4200525"/>
                  <a:gd name="connsiteY75" fmla="*/ 18574 h 1133475"/>
                  <a:gd name="connsiteX76" fmla="*/ 4154091 w 4200525"/>
                  <a:gd name="connsiteY76" fmla="*/ 116681 h 1133475"/>
                  <a:gd name="connsiteX77" fmla="*/ 4157901 w 4200525"/>
                  <a:gd name="connsiteY77" fmla="*/ 142399 h 1133475"/>
                  <a:gd name="connsiteX78" fmla="*/ 4187428 w 4200525"/>
                  <a:gd name="connsiteY78" fmla="*/ 142399 h 1133475"/>
                  <a:gd name="connsiteX79" fmla="*/ 4187428 w 4200525"/>
                  <a:gd name="connsiteY79" fmla="*/ 111919 h 1133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</a:cxnLst>
                <a:rect l="l" t="t" r="r" b="b"/>
                <a:pathLst>
                  <a:path w="4200525" h="1133475">
                    <a:moveTo>
                      <a:pt x="4187428" y="111919"/>
                    </a:moveTo>
                    <a:cubicBezTo>
                      <a:pt x="4180761" y="105251"/>
                      <a:pt x="4170283" y="104299"/>
                      <a:pt x="4161711" y="108109"/>
                    </a:cubicBezTo>
                    <a:lnTo>
                      <a:pt x="4060746" y="7144"/>
                    </a:lnTo>
                    <a:lnTo>
                      <a:pt x="3838813" y="7144"/>
                    </a:lnTo>
                    <a:lnTo>
                      <a:pt x="3724513" y="121444"/>
                    </a:lnTo>
                    <a:lnTo>
                      <a:pt x="3511153" y="121444"/>
                    </a:lnTo>
                    <a:lnTo>
                      <a:pt x="3320653" y="311944"/>
                    </a:lnTo>
                    <a:lnTo>
                      <a:pt x="3155871" y="311944"/>
                    </a:lnTo>
                    <a:cubicBezTo>
                      <a:pt x="3153013" y="303371"/>
                      <a:pt x="3145393" y="296704"/>
                      <a:pt x="3135868" y="296704"/>
                    </a:cubicBezTo>
                    <a:cubicBezTo>
                      <a:pt x="3124438" y="296704"/>
                      <a:pt x="3114913" y="306229"/>
                      <a:pt x="3114913" y="317659"/>
                    </a:cubicBezTo>
                    <a:cubicBezTo>
                      <a:pt x="3114913" y="329089"/>
                      <a:pt x="3124438" y="338614"/>
                      <a:pt x="3135868" y="338614"/>
                    </a:cubicBezTo>
                    <a:cubicBezTo>
                      <a:pt x="3145393" y="338614"/>
                      <a:pt x="3153966" y="331946"/>
                      <a:pt x="3155871" y="323374"/>
                    </a:cubicBezTo>
                    <a:lnTo>
                      <a:pt x="3325416" y="323374"/>
                    </a:lnTo>
                    <a:lnTo>
                      <a:pt x="3515916" y="132874"/>
                    </a:lnTo>
                    <a:lnTo>
                      <a:pt x="3713083" y="132874"/>
                    </a:lnTo>
                    <a:lnTo>
                      <a:pt x="3405426" y="440531"/>
                    </a:lnTo>
                    <a:lnTo>
                      <a:pt x="3089196" y="440531"/>
                    </a:lnTo>
                    <a:lnTo>
                      <a:pt x="2955846" y="573881"/>
                    </a:lnTo>
                    <a:lnTo>
                      <a:pt x="2476738" y="573881"/>
                    </a:lnTo>
                    <a:lnTo>
                      <a:pt x="2376726" y="673894"/>
                    </a:lnTo>
                    <a:lnTo>
                      <a:pt x="2102406" y="673894"/>
                    </a:lnTo>
                    <a:lnTo>
                      <a:pt x="2067163" y="709136"/>
                    </a:lnTo>
                    <a:cubicBezTo>
                      <a:pt x="2059543" y="704374"/>
                      <a:pt x="2049066" y="705326"/>
                      <a:pt x="2041446" y="712946"/>
                    </a:cubicBezTo>
                    <a:cubicBezTo>
                      <a:pt x="2032873" y="721519"/>
                      <a:pt x="2032873" y="734854"/>
                      <a:pt x="2041446" y="742474"/>
                    </a:cubicBezTo>
                    <a:cubicBezTo>
                      <a:pt x="2050018" y="751046"/>
                      <a:pt x="2063353" y="751046"/>
                      <a:pt x="2070973" y="742474"/>
                    </a:cubicBezTo>
                    <a:cubicBezTo>
                      <a:pt x="2077641" y="735806"/>
                      <a:pt x="2078593" y="725329"/>
                      <a:pt x="2074783" y="716756"/>
                    </a:cubicBezTo>
                    <a:lnTo>
                      <a:pt x="2106216" y="685324"/>
                    </a:lnTo>
                    <a:lnTo>
                      <a:pt x="2251948" y="685324"/>
                    </a:lnTo>
                    <a:lnTo>
                      <a:pt x="2058591" y="878681"/>
                    </a:lnTo>
                    <a:lnTo>
                      <a:pt x="1920478" y="878681"/>
                    </a:lnTo>
                    <a:lnTo>
                      <a:pt x="1801416" y="759619"/>
                    </a:lnTo>
                    <a:lnTo>
                      <a:pt x="1564243" y="759619"/>
                    </a:lnTo>
                    <a:cubicBezTo>
                      <a:pt x="1561386" y="751046"/>
                      <a:pt x="1553766" y="744379"/>
                      <a:pt x="1544241" y="744379"/>
                    </a:cubicBezTo>
                    <a:cubicBezTo>
                      <a:pt x="1532811" y="744379"/>
                      <a:pt x="1523286" y="753904"/>
                      <a:pt x="1523286" y="765334"/>
                    </a:cubicBezTo>
                    <a:cubicBezTo>
                      <a:pt x="1523286" y="776764"/>
                      <a:pt x="1532811" y="786289"/>
                      <a:pt x="1544241" y="786289"/>
                    </a:cubicBezTo>
                    <a:cubicBezTo>
                      <a:pt x="1553766" y="786289"/>
                      <a:pt x="1562338" y="779621"/>
                      <a:pt x="1564243" y="771049"/>
                    </a:cubicBezTo>
                    <a:lnTo>
                      <a:pt x="1796653" y="771049"/>
                    </a:lnTo>
                    <a:lnTo>
                      <a:pt x="1905238" y="879634"/>
                    </a:lnTo>
                    <a:lnTo>
                      <a:pt x="1533763" y="879634"/>
                    </a:lnTo>
                    <a:lnTo>
                      <a:pt x="1410891" y="755809"/>
                    </a:lnTo>
                    <a:lnTo>
                      <a:pt x="525066" y="755809"/>
                    </a:lnTo>
                    <a:lnTo>
                      <a:pt x="458391" y="689134"/>
                    </a:lnTo>
                    <a:cubicBezTo>
                      <a:pt x="463153" y="681514"/>
                      <a:pt x="462201" y="671036"/>
                      <a:pt x="454581" y="663416"/>
                    </a:cubicBezTo>
                    <a:cubicBezTo>
                      <a:pt x="446008" y="654844"/>
                      <a:pt x="432673" y="654844"/>
                      <a:pt x="425053" y="663416"/>
                    </a:cubicBezTo>
                    <a:cubicBezTo>
                      <a:pt x="416481" y="671989"/>
                      <a:pt x="416481" y="685324"/>
                      <a:pt x="425053" y="692944"/>
                    </a:cubicBezTo>
                    <a:cubicBezTo>
                      <a:pt x="431721" y="699611"/>
                      <a:pt x="442198" y="700564"/>
                      <a:pt x="450771" y="696754"/>
                    </a:cubicBezTo>
                    <a:lnTo>
                      <a:pt x="521256" y="767239"/>
                    </a:lnTo>
                    <a:lnTo>
                      <a:pt x="1195626" y="767239"/>
                    </a:lnTo>
                    <a:lnTo>
                      <a:pt x="1009888" y="952976"/>
                    </a:lnTo>
                    <a:lnTo>
                      <a:pt x="179308" y="952976"/>
                    </a:lnTo>
                    <a:lnTo>
                      <a:pt x="39291" y="1092041"/>
                    </a:lnTo>
                    <a:cubicBezTo>
                      <a:pt x="31671" y="1087279"/>
                      <a:pt x="21193" y="1088231"/>
                      <a:pt x="13573" y="1095851"/>
                    </a:cubicBezTo>
                    <a:cubicBezTo>
                      <a:pt x="5001" y="1104424"/>
                      <a:pt x="5001" y="1117759"/>
                      <a:pt x="13573" y="1125379"/>
                    </a:cubicBezTo>
                    <a:cubicBezTo>
                      <a:pt x="22146" y="1133951"/>
                      <a:pt x="35481" y="1133951"/>
                      <a:pt x="43101" y="1125379"/>
                    </a:cubicBezTo>
                    <a:cubicBezTo>
                      <a:pt x="49768" y="1118711"/>
                      <a:pt x="50721" y="1108234"/>
                      <a:pt x="46911" y="1099661"/>
                    </a:cubicBezTo>
                    <a:lnTo>
                      <a:pt x="183118" y="963454"/>
                    </a:lnTo>
                    <a:lnTo>
                      <a:pt x="1013698" y="963454"/>
                    </a:lnTo>
                    <a:lnTo>
                      <a:pt x="1209913" y="767239"/>
                    </a:lnTo>
                    <a:lnTo>
                      <a:pt x="1405176" y="767239"/>
                    </a:lnTo>
                    <a:lnTo>
                      <a:pt x="1528048" y="890111"/>
                    </a:lnTo>
                    <a:lnTo>
                      <a:pt x="2062401" y="890111"/>
                    </a:lnTo>
                    <a:lnTo>
                      <a:pt x="2267188" y="685324"/>
                    </a:lnTo>
                    <a:lnTo>
                      <a:pt x="2379583" y="685324"/>
                    </a:lnTo>
                    <a:lnTo>
                      <a:pt x="2479596" y="585311"/>
                    </a:lnTo>
                    <a:lnTo>
                      <a:pt x="2944416" y="585311"/>
                    </a:lnTo>
                    <a:lnTo>
                      <a:pt x="2752011" y="777716"/>
                    </a:lnTo>
                    <a:lnTo>
                      <a:pt x="2330053" y="777716"/>
                    </a:lnTo>
                    <a:cubicBezTo>
                      <a:pt x="2327196" y="769144"/>
                      <a:pt x="2319576" y="762476"/>
                      <a:pt x="2310051" y="762476"/>
                    </a:cubicBezTo>
                    <a:cubicBezTo>
                      <a:pt x="2298621" y="762476"/>
                      <a:pt x="2289096" y="772001"/>
                      <a:pt x="2289096" y="783431"/>
                    </a:cubicBezTo>
                    <a:cubicBezTo>
                      <a:pt x="2289096" y="794861"/>
                      <a:pt x="2298621" y="804386"/>
                      <a:pt x="2310051" y="804386"/>
                    </a:cubicBezTo>
                    <a:cubicBezTo>
                      <a:pt x="2319576" y="804386"/>
                      <a:pt x="2328148" y="797719"/>
                      <a:pt x="2330053" y="789146"/>
                    </a:cubicBezTo>
                    <a:lnTo>
                      <a:pt x="2756773" y="789146"/>
                    </a:lnTo>
                    <a:lnTo>
                      <a:pt x="3093958" y="451961"/>
                    </a:lnTo>
                    <a:lnTo>
                      <a:pt x="3410188" y="451961"/>
                    </a:lnTo>
                    <a:lnTo>
                      <a:pt x="3843576" y="18574"/>
                    </a:lnTo>
                    <a:lnTo>
                      <a:pt x="4056936" y="18574"/>
                    </a:lnTo>
                    <a:lnTo>
                      <a:pt x="4154091" y="116681"/>
                    </a:lnTo>
                    <a:cubicBezTo>
                      <a:pt x="4149328" y="124301"/>
                      <a:pt x="4150281" y="134779"/>
                      <a:pt x="4157901" y="142399"/>
                    </a:cubicBezTo>
                    <a:cubicBezTo>
                      <a:pt x="4166473" y="150971"/>
                      <a:pt x="4179808" y="150971"/>
                      <a:pt x="4187428" y="142399"/>
                    </a:cubicBezTo>
                    <a:cubicBezTo>
                      <a:pt x="4196001" y="133826"/>
                      <a:pt x="4196001" y="120491"/>
                      <a:pt x="4187428" y="11191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46" name="Graphic 166">
              <a:extLst>
                <a:ext uri="{FF2B5EF4-FFF2-40B4-BE49-F238E27FC236}">
                  <a16:creationId xmlns:a16="http://schemas.microsoft.com/office/drawing/2014/main" xmlns="" id="{0509EEC2-B3C9-4AB3-8A6D-3B306CEA8F16}"/>
                </a:ext>
              </a:extLst>
            </p:cNvPr>
            <p:cNvGrpSpPr/>
            <p:nvPr/>
          </p:nvGrpSpPr>
          <p:grpSpPr>
            <a:xfrm>
              <a:off x="6756983" y="5147700"/>
              <a:ext cx="3163016" cy="676512"/>
              <a:chOff x="4298413" y="3045624"/>
              <a:chExt cx="3591657" cy="768190"/>
            </a:xfrm>
            <a:solidFill>
              <a:schemeClr val="accent1"/>
            </a:solidFill>
          </p:grpSpPr>
          <p:sp>
            <p:nvSpPr>
              <p:cNvPr id="147" name="Freeform: Shape 146">
                <a:extLst>
                  <a:ext uri="{FF2B5EF4-FFF2-40B4-BE49-F238E27FC236}">
                    <a16:creationId xmlns:a16="http://schemas.microsoft.com/office/drawing/2014/main" xmlns="" id="{6FB85B85-CEE8-4C2D-B7CE-9E1D908B2A3A}"/>
                  </a:ext>
                </a:extLst>
              </p:cNvPr>
              <p:cNvSpPr/>
              <p:nvPr/>
            </p:nvSpPr>
            <p:spPr>
              <a:xfrm>
                <a:off x="4401998" y="3311373"/>
                <a:ext cx="3476642" cy="200026"/>
              </a:xfrm>
              <a:custGeom>
                <a:avLst/>
                <a:gdLst>
                  <a:gd name="connsiteX0" fmla="*/ 1497806 w 3476625"/>
                  <a:gd name="connsiteY0" fmla="*/ 7144 h 200025"/>
                  <a:gd name="connsiteX1" fmla="*/ 1822609 w 3476625"/>
                  <a:gd name="connsiteY1" fmla="*/ 7144 h 200025"/>
                  <a:gd name="connsiteX2" fmla="*/ 1899761 w 3476625"/>
                  <a:gd name="connsiteY2" fmla="*/ 84296 h 200025"/>
                  <a:gd name="connsiteX3" fmla="*/ 2174081 w 3476625"/>
                  <a:gd name="connsiteY3" fmla="*/ 84296 h 200025"/>
                  <a:gd name="connsiteX4" fmla="*/ 2240756 w 3476625"/>
                  <a:gd name="connsiteY4" fmla="*/ 17621 h 200025"/>
                  <a:gd name="connsiteX5" fmla="*/ 3470434 w 3476625"/>
                  <a:gd name="connsiteY5" fmla="*/ 17621 h 200025"/>
                  <a:gd name="connsiteX6" fmla="*/ 3470434 w 3476625"/>
                  <a:gd name="connsiteY6" fmla="*/ 24289 h 200025"/>
                  <a:gd name="connsiteX7" fmla="*/ 2243614 w 3476625"/>
                  <a:gd name="connsiteY7" fmla="*/ 24289 h 200025"/>
                  <a:gd name="connsiteX8" fmla="*/ 2176939 w 3476625"/>
                  <a:gd name="connsiteY8" fmla="*/ 90964 h 200025"/>
                  <a:gd name="connsiteX9" fmla="*/ 1896904 w 3476625"/>
                  <a:gd name="connsiteY9" fmla="*/ 90964 h 200025"/>
                  <a:gd name="connsiteX10" fmla="*/ 1819751 w 3476625"/>
                  <a:gd name="connsiteY10" fmla="*/ 13811 h 200025"/>
                  <a:gd name="connsiteX11" fmla="*/ 1500664 w 3476625"/>
                  <a:gd name="connsiteY11" fmla="*/ 13811 h 200025"/>
                  <a:gd name="connsiteX12" fmla="*/ 1432084 w 3476625"/>
                  <a:gd name="connsiteY12" fmla="*/ 120491 h 200025"/>
                  <a:gd name="connsiteX13" fmla="*/ 1057751 w 3476625"/>
                  <a:gd name="connsiteY13" fmla="*/ 120491 h 200025"/>
                  <a:gd name="connsiteX14" fmla="*/ 971074 w 3476625"/>
                  <a:gd name="connsiteY14" fmla="*/ 14764 h 200025"/>
                  <a:gd name="connsiteX15" fmla="*/ 379571 w 3476625"/>
                  <a:gd name="connsiteY15" fmla="*/ 14764 h 200025"/>
                  <a:gd name="connsiteX16" fmla="*/ 11906 w 3476625"/>
                  <a:gd name="connsiteY16" fmla="*/ 201454 h 200025"/>
                  <a:gd name="connsiteX17" fmla="*/ 7144 w 3476625"/>
                  <a:gd name="connsiteY17" fmla="*/ 196691 h 200025"/>
                  <a:gd name="connsiteX18" fmla="*/ 376714 w 3476625"/>
                  <a:gd name="connsiteY18" fmla="*/ 8096 h 200025"/>
                  <a:gd name="connsiteX19" fmla="*/ 973931 w 3476625"/>
                  <a:gd name="connsiteY19" fmla="*/ 8096 h 200025"/>
                  <a:gd name="connsiteX20" fmla="*/ 1061561 w 3476625"/>
                  <a:gd name="connsiteY20" fmla="*/ 113824 h 200025"/>
                  <a:gd name="connsiteX21" fmla="*/ 1429226 w 3476625"/>
                  <a:gd name="connsiteY21" fmla="*/ 113824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476625" h="200025">
                    <a:moveTo>
                      <a:pt x="1497806" y="7144"/>
                    </a:moveTo>
                    <a:lnTo>
                      <a:pt x="1822609" y="7144"/>
                    </a:lnTo>
                    <a:lnTo>
                      <a:pt x="1899761" y="84296"/>
                    </a:lnTo>
                    <a:lnTo>
                      <a:pt x="2174081" y="84296"/>
                    </a:lnTo>
                    <a:lnTo>
                      <a:pt x="2240756" y="17621"/>
                    </a:lnTo>
                    <a:lnTo>
                      <a:pt x="3470434" y="17621"/>
                    </a:lnTo>
                    <a:lnTo>
                      <a:pt x="3470434" y="24289"/>
                    </a:lnTo>
                    <a:lnTo>
                      <a:pt x="2243614" y="24289"/>
                    </a:lnTo>
                    <a:lnTo>
                      <a:pt x="2176939" y="90964"/>
                    </a:lnTo>
                    <a:lnTo>
                      <a:pt x="1896904" y="90964"/>
                    </a:lnTo>
                    <a:lnTo>
                      <a:pt x="1819751" y="13811"/>
                    </a:lnTo>
                    <a:lnTo>
                      <a:pt x="1500664" y="13811"/>
                    </a:lnTo>
                    <a:lnTo>
                      <a:pt x="1432084" y="120491"/>
                    </a:lnTo>
                    <a:lnTo>
                      <a:pt x="1057751" y="120491"/>
                    </a:lnTo>
                    <a:lnTo>
                      <a:pt x="971074" y="14764"/>
                    </a:lnTo>
                    <a:lnTo>
                      <a:pt x="379571" y="14764"/>
                    </a:lnTo>
                    <a:lnTo>
                      <a:pt x="11906" y="201454"/>
                    </a:lnTo>
                    <a:lnTo>
                      <a:pt x="7144" y="196691"/>
                    </a:lnTo>
                    <a:lnTo>
                      <a:pt x="376714" y="8096"/>
                    </a:lnTo>
                    <a:lnTo>
                      <a:pt x="973931" y="8096"/>
                    </a:lnTo>
                    <a:lnTo>
                      <a:pt x="1061561" y="113824"/>
                    </a:lnTo>
                    <a:lnTo>
                      <a:pt x="1429226" y="11382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8" name="Freeform: Shape 147">
                <a:extLst>
                  <a:ext uri="{FF2B5EF4-FFF2-40B4-BE49-F238E27FC236}">
                    <a16:creationId xmlns:a16="http://schemas.microsoft.com/office/drawing/2014/main" xmlns="" id="{10827B7B-9748-4D91-BC28-82394FF592AE}"/>
                  </a:ext>
                </a:extLst>
              </p:cNvPr>
              <p:cNvSpPr/>
              <p:nvPr/>
            </p:nvSpPr>
            <p:spPr>
              <a:xfrm>
                <a:off x="7851970" y="3312325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2859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9" name="Freeform: Shape 148">
                <a:extLst>
                  <a:ext uri="{FF2B5EF4-FFF2-40B4-BE49-F238E27FC236}">
                    <a16:creationId xmlns:a16="http://schemas.microsoft.com/office/drawing/2014/main" xmlns="" id="{C5067454-D279-49FB-8BBD-16C5FA6AA57B}"/>
                  </a:ext>
                </a:extLst>
              </p:cNvPr>
              <p:cNvSpPr/>
              <p:nvPr/>
            </p:nvSpPr>
            <p:spPr>
              <a:xfrm>
                <a:off x="4391758" y="3489729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0" name="Freeform: Shape 149">
                <a:extLst>
                  <a:ext uri="{FF2B5EF4-FFF2-40B4-BE49-F238E27FC236}">
                    <a16:creationId xmlns:a16="http://schemas.microsoft.com/office/drawing/2014/main" xmlns="" id="{74E2381D-FAAD-4D09-AB82-10E331A7D517}"/>
                  </a:ext>
                </a:extLst>
              </p:cNvPr>
              <p:cNvSpPr/>
              <p:nvPr/>
            </p:nvSpPr>
            <p:spPr>
              <a:xfrm>
                <a:off x="4559162" y="3055150"/>
                <a:ext cx="2552712" cy="142875"/>
              </a:xfrm>
              <a:custGeom>
                <a:avLst/>
                <a:gdLst>
                  <a:gd name="connsiteX0" fmla="*/ 7144 w 2552700"/>
                  <a:gd name="connsiteY0" fmla="*/ 7144 h 142875"/>
                  <a:gd name="connsiteX1" fmla="*/ 101441 w 2552700"/>
                  <a:gd name="connsiteY1" fmla="*/ 7144 h 142875"/>
                  <a:gd name="connsiteX2" fmla="*/ 222409 w 2552700"/>
                  <a:gd name="connsiteY2" fmla="*/ 128111 h 142875"/>
                  <a:gd name="connsiteX3" fmla="*/ 813911 w 2552700"/>
                  <a:gd name="connsiteY3" fmla="*/ 128111 h 142875"/>
                  <a:gd name="connsiteX4" fmla="*/ 881539 w 2552700"/>
                  <a:gd name="connsiteY4" fmla="*/ 21431 h 142875"/>
                  <a:gd name="connsiteX5" fmla="*/ 1284446 w 2552700"/>
                  <a:gd name="connsiteY5" fmla="*/ 21431 h 142875"/>
                  <a:gd name="connsiteX6" fmla="*/ 1343501 w 2552700"/>
                  <a:gd name="connsiteY6" fmla="*/ 129064 h 142875"/>
                  <a:gd name="connsiteX7" fmla="*/ 1662589 w 2552700"/>
                  <a:gd name="connsiteY7" fmla="*/ 129064 h 142875"/>
                  <a:gd name="connsiteX8" fmla="*/ 1739741 w 2552700"/>
                  <a:gd name="connsiteY8" fmla="*/ 51911 h 142875"/>
                  <a:gd name="connsiteX9" fmla="*/ 2019776 w 2552700"/>
                  <a:gd name="connsiteY9" fmla="*/ 51911 h 142875"/>
                  <a:gd name="connsiteX10" fmla="*/ 2086451 w 2552700"/>
                  <a:gd name="connsiteY10" fmla="*/ 117634 h 142875"/>
                  <a:gd name="connsiteX11" fmla="*/ 2551271 w 2552700"/>
                  <a:gd name="connsiteY11" fmla="*/ 117634 h 142875"/>
                  <a:gd name="connsiteX12" fmla="*/ 2551271 w 2552700"/>
                  <a:gd name="connsiteY12" fmla="*/ 125254 h 142875"/>
                  <a:gd name="connsiteX13" fmla="*/ 2083594 w 2552700"/>
                  <a:gd name="connsiteY13" fmla="*/ 125254 h 142875"/>
                  <a:gd name="connsiteX14" fmla="*/ 2016919 w 2552700"/>
                  <a:gd name="connsiteY14" fmla="*/ 58579 h 142875"/>
                  <a:gd name="connsiteX15" fmla="*/ 1742599 w 2552700"/>
                  <a:gd name="connsiteY15" fmla="*/ 58579 h 142875"/>
                  <a:gd name="connsiteX16" fmla="*/ 1665446 w 2552700"/>
                  <a:gd name="connsiteY16" fmla="*/ 135731 h 142875"/>
                  <a:gd name="connsiteX17" fmla="*/ 1340644 w 2552700"/>
                  <a:gd name="connsiteY17" fmla="*/ 135731 h 142875"/>
                  <a:gd name="connsiteX18" fmla="*/ 1281589 w 2552700"/>
                  <a:gd name="connsiteY18" fmla="*/ 29051 h 142875"/>
                  <a:gd name="connsiteX19" fmla="*/ 885349 w 2552700"/>
                  <a:gd name="connsiteY19" fmla="*/ 29051 h 142875"/>
                  <a:gd name="connsiteX20" fmla="*/ 816769 w 2552700"/>
                  <a:gd name="connsiteY20" fmla="*/ 134779 h 142875"/>
                  <a:gd name="connsiteX21" fmla="*/ 219551 w 2552700"/>
                  <a:gd name="connsiteY21" fmla="*/ 134779 h 142875"/>
                  <a:gd name="connsiteX22" fmla="*/ 98584 w 2552700"/>
                  <a:gd name="connsiteY22" fmla="*/ 14764 h 142875"/>
                  <a:gd name="connsiteX23" fmla="*/ 7144 w 2552700"/>
                  <a:gd name="connsiteY23" fmla="*/ 14764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552700" h="142875">
                    <a:moveTo>
                      <a:pt x="7144" y="7144"/>
                    </a:moveTo>
                    <a:lnTo>
                      <a:pt x="101441" y="7144"/>
                    </a:lnTo>
                    <a:lnTo>
                      <a:pt x="222409" y="128111"/>
                    </a:lnTo>
                    <a:lnTo>
                      <a:pt x="813911" y="128111"/>
                    </a:lnTo>
                    <a:lnTo>
                      <a:pt x="881539" y="21431"/>
                    </a:lnTo>
                    <a:lnTo>
                      <a:pt x="1284446" y="21431"/>
                    </a:lnTo>
                    <a:lnTo>
                      <a:pt x="1343501" y="129064"/>
                    </a:lnTo>
                    <a:lnTo>
                      <a:pt x="1662589" y="129064"/>
                    </a:lnTo>
                    <a:lnTo>
                      <a:pt x="1739741" y="51911"/>
                    </a:lnTo>
                    <a:lnTo>
                      <a:pt x="2019776" y="51911"/>
                    </a:lnTo>
                    <a:lnTo>
                      <a:pt x="2086451" y="117634"/>
                    </a:lnTo>
                    <a:lnTo>
                      <a:pt x="2551271" y="117634"/>
                    </a:lnTo>
                    <a:lnTo>
                      <a:pt x="2551271" y="125254"/>
                    </a:lnTo>
                    <a:lnTo>
                      <a:pt x="2083594" y="125254"/>
                    </a:lnTo>
                    <a:lnTo>
                      <a:pt x="2016919" y="58579"/>
                    </a:lnTo>
                    <a:lnTo>
                      <a:pt x="1742599" y="58579"/>
                    </a:lnTo>
                    <a:lnTo>
                      <a:pt x="1665446" y="135731"/>
                    </a:lnTo>
                    <a:lnTo>
                      <a:pt x="1340644" y="135731"/>
                    </a:lnTo>
                    <a:lnTo>
                      <a:pt x="1281589" y="29051"/>
                    </a:lnTo>
                    <a:lnTo>
                      <a:pt x="885349" y="29051"/>
                    </a:lnTo>
                    <a:lnTo>
                      <a:pt x="816769" y="134779"/>
                    </a:lnTo>
                    <a:lnTo>
                      <a:pt x="219551" y="134779"/>
                    </a:lnTo>
                    <a:lnTo>
                      <a:pt x="98584" y="14764"/>
                    </a:lnTo>
                    <a:lnTo>
                      <a:pt x="7144" y="1476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1" name="Freeform: Shape 150">
                <a:extLst>
                  <a:ext uri="{FF2B5EF4-FFF2-40B4-BE49-F238E27FC236}">
                    <a16:creationId xmlns:a16="http://schemas.microsoft.com/office/drawing/2014/main" xmlns="" id="{893FB1E4-66D4-4FA4-A42A-B0F9EB374734}"/>
                  </a:ext>
                </a:extLst>
              </p:cNvPr>
              <p:cNvSpPr/>
              <p:nvPr/>
            </p:nvSpPr>
            <p:spPr>
              <a:xfrm>
                <a:off x="7089967" y="3156115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3811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2" name="Freeform: Shape 151">
                <a:extLst>
                  <a:ext uri="{FF2B5EF4-FFF2-40B4-BE49-F238E27FC236}">
                    <a16:creationId xmlns:a16="http://schemas.microsoft.com/office/drawing/2014/main" xmlns="" id="{AF4360E5-1B32-423E-B5B4-05009D0F8746}"/>
                  </a:ext>
                </a:extLst>
              </p:cNvPr>
              <p:cNvSpPr/>
              <p:nvPr/>
            </p:nvSpPr>
            <p:spPr>
              <a:xfrm>
                <a:off x="4546779" y="3045624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3" name="Freeform: Shape 152">
                <a:extLst>
                  <a:ext uri="{FF2B5EF4-FFF2-40B4-BE49-F238E27FC236}">
                    <a16:creationId xmlns:a16="http://schemas.microsoft.com/office/drawing/2014/main" xmlns="" id="{CA2BD062-6D4C-4030-8628-22E864D07F04}"/>
                  </a:ext>
                </a:extLst>
              </p:cNvPr>
              <p:cNvSpPr/>
              <p:nvPr/>
            </p:nvSpPr>
            <p:spPr>
              <a:xfrm>
                <a:off x="6717537" y="3322802"/>
                <a:ext cx="676278" cy="104775"/>
              </a:xfrm>
              <a:custGeom>
                <a:avLst/>
                <a:gdLst>
                  <a:gd name="connsiteX0" fmla="*/ 668179 w 676275"/>
                  <a:gd name="connsiteY0" fmla="*/ 7144 h 104775"/>
                  <a:gd name="connsiteX1" fmla="*/ 672941 w 676275"/>
                  <a:gd name="connsiteY1" fmla="*/ 11906 h 104775"/>
                  <a:gd name="connsiteX2" fmla="*/ 471964 w 676275"/>
                  <a:gd name="connsiteY2" fmla="*/ 98584 h 104775"/>
                  <a:gd name="connsiteX3" fmla="*/ 7144 w 676275"/>
                  <a:gd name="connsiteY3" fmla="*/ 98584 h 104775"/>
                  <a:gd name="connsiteX4" fmla="*/ 7144 w 676275"/>
                  <a:gd name="connsiteY4" fmla="*/ 91916 h 104775"/>
                  <a:gd name="connsiteX5" fmla="*/ 469106 w 676275"/>
                  <a:gd name="connsiteY5" fmla="*/ 91916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76275" h="104775">
                    <a:moveTo>
                      <a:pt x="668179" y="7144"/>
                    </a:moveTo>
                    <a:lnTo>
                      <a:pt x="672941" y="11906"/>
                    </a:lnTo>
                    <a:lnTo>
                      <a:pt x="471964" y="98584"/>
                    </a:lnTo>
                    <a:lnTo>
                      <a:pt x="7144" y="98584"/>
                    </a:lnTo>
                    <a:lnTo>
                      <a:pt x="7144" y="91916"/>
                    </a:lnTo>
                    <a:lnTo>
                      <a:pt x="469106" y="919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4" name="Freeform: Shape 153">
                <a:extLst>
                  <a:ext uri="{FF2B5EF4-FFF2-40B4-BE49-F238E27FC236}">
                    <a16:creationId xmlns:a16="http://schemas.microsoft.com/office/drawing/2014/main" xmlns="" id="{530CF0C1-1045-4EE5-848D-35F8E973F0F6}"/>
                  </a:ext>
                </a:extLst>
              </p:cNvPr>
              <p:cNvSpPr/>
              <p:nvPr/>
            </p:nvSpPr>
            <p:spPr>
              <a:xfrm>
                <a:off x="6705155" y="3398050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5" name="Freeform: Shape 154">
                <a:extLst>
                  <a:ext uri="{FF2B5EF4-FFF2-40B4-BE49-F238E27FC236}">
                    <a16:creationId xmlns:a16="http://schemas.microsoft.com/office/drawing/2014/main" xmlns="" id="{B1AA0D1A-F20B-4540-97CA-EFB1307092C7}"/>
                  </a:ext>
                </a:extLst>
              </p:cNvPr>
              <p:cNvSpPr/>
              <p:nvPr/>
            </p:nvSpPr>
            <p:spPr>
              <a:xfrm>
                <a:off x="5352598" y="3312324"/>
                <a:ext cx="742954" cy="485776"/>
              </a:xfrm>
              <a:custGeom>
                <a:avLst/>
                <a:gdLst>
                  <a:gd name="connsiteX0" fmla="*/ 736759 w 742950"/>
                  <a:gd name="connsiteY0" fmla="*/ 7144 h 485775"/>
                  <a:gd name="connsiteX1" fmla="*/ 741521 w 742950"/>
                  <a:gd name="connsiteY1" fmla="*/ 11906 h 485775"/>
                  <a:gd name="connsiteX2" fmla="*/ 552926 w 742950"/>
                  <a:gd name="connsiteY2" fmla="*/ 200501 h 485775"/>
                  <a:gd name="connsiteX3" fmla="*/ 260509 w 742950"/>
                  <a:gd name="connsiteY3" fmla="*/ 200501 h 485775"/>
                  <a:gd name="connsiteX4" fmla="*/ 12859 w 742950"/>
                  <a:gd name="connsiteY4" fmla="*/ 486251 h 485775"/>
                  <a:gd name="connsiteX5" fmla="*/ 7144 w 742950"/>
                  <a:gd name="connsiteY5" fmla="*/ 481489 h 485775"/>
                  <a:gd name="connsiteX6" fmla="*/ 257651 w 742950"/>
                  <a:gd name="connsiteY6" fmla="*/ 192881 h 485775"/>
                  <a:gd name="connsiteX7" fmla="*/ 550069 w 742950"/>
                  <a:gd name="connsiteY7" fmla="*/ 192881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42950" h="485775">
                    <a:moveTo>
                      <a:pt x="736759" y="7144"/>
                    </a:moveTo>
                    <a:lnTo>
                      <a:pt x="741521" y="11906"/>
                    </a:lnTo>
                    <a:lnTo>
                      <a:pt x="552926" y="200501"/>
                    </a:lnTo>
                    <a:lnTo>
                      <a:pt x="260509" y="200501"/>
                    </a:lnTo>
                    <a:lnTo>
                      <a:pt x="12859" y="486251"/>
                    </a:lnTo>
                    <a:lnTo>
                      <a:pt x="7144" y="481489"/>
                    </a:lnTo>
                    <a:lnTo>
                      <a:pt x="257651" y="192881"/>
                    </a:lnTo>
                    <a:lnTo>
                      <a:pt x="550069" y="19288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6" name="Freeform: Shape 155">
                <a:extLst>
                  <a:ext uri="{FF2B5EF4-FFF2-40B4-BE49-F238E27FC236}">
                    <a16:creationId xmlns:a16="http://schemas.microsoft.com/office/drawing/2014/main" xmlns="" id="{1E3BA7EC-58DA-4864-9D7F-B8D254B0FD90}"/>
                  </a:ext>
                </a:extLst>
              </p:cNvPr>
              <p:cNvSpPr/>
              <p:nvPr/>
            </p:nvSpPr>
            <p:spPr>
              <a:xfrm>
                <a:off x="5343311" y="3775714"/>
                <a:ext cx="38100" cy="38100"/>
              </a:xfrm>
              <a:custGeom>
                <a:avLst/>
                <a:gdLst>
                  <a:gd name="connsiteX0" fmla="*/ 10716 w 38100"/>
                  <a:gd name="connsiteY0" fmla="*/ 11430 h 38100"/>
                  <a:gd name="connsiteX1" fmla="*/ 10716 w 38100"/>
                  <a:gd name="connsiteY1" fmla="*/ 30480 h 38100"/>
                  <a:gd name="connsiteX2" fmla="*/ 29766 w 38100"/>
                  <a:gd name="connsiteY2" fmla="*/ 30480 h 38100"/>
                  <a:gd name="connsiteX3" fmla="*/ 29766 w 38100"/>
                  <a:gd name="connsiteY3" fmla="*/ 11430 h 38100"/>
                  <a:gd name="connsiteX4" fmla="*/ 10716 w 38100"/>
                  <a:gd name="connsiteY4" fmla="*/ 1143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1430"/>
                    </a:moveTo>
                    <a:cubicBezTo>
                      <a:pt x="5953" y="16192"/>
                      <a:pt x="5953" y="24765"/>
                      <a:pt x="10716" y="30480"/>
                    </a:cubicBezTo>
                    <a:cubicBezTo>
                      <a:pt x="15478" y="35242"/>
                      <a:pt x="24051" y="35242"/>
                      <a:pt x="29766" y="30480"/>
                    </a:cubicBezTo>
                    <a:cubicBezTo>
                      <a:pt x="34528" y="25717"/>
                      <a:pt x="34528" y="17145"/>
                      <a:pt x="29766" y="11430"/>
                    </a:cubicBezTo>
                    <a:cubicBezTo>
                      <a:pt x="24051" y="5715"/>
                      <a:pt x="15478" y="5715"/>
                      <a:pt x="10716" y="114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7" name="Freeform: Shape 156">
                <a:extLst>
                  <a:ext uri="{FF2B5EF4-FFF2-40B4-BE49-F238E27FC236}">
                    <a16:creationId xmlns:a16="http://schemas.microsoft.com/office/drawing/2014/main" xmlns="" id="{2CDC0F4C-37E3-4F4D-9802-6FFFC4180A7A}"/>
                  </a:ext>
                </a:extLst>
              </p:cNvPr>
              <p:cNvSpPr/>
              <p:nvPr/>
            </p:nvSpPr>
            <p:spPr>
              <a:xfrm>
                <a:off x="4308653" y="3313275"/>
                <a:ext cx="1009655" cy="428626"/>
              </a:xfrm>
              <a:custGeom>
                <a:avLst/>
                <a:gdLst>
                  <a:gd name="connsiteX0" fmla="*/ 998696 w 1009650"/>
                  <a:gd name="connsiteY0" fmla="*/ 7144 h 428625"/>
                  <a:gd name="connsiteX1" fmla="*/ 1003459 w 1009650"/>
                  <a:gd name="connsiteY1" fmla="*/ 11906 h 428625"/>
                  <a:gd name="connsiteX2" fmla="*/ 912019 w 1009650"/>
                  <a:gd name="connsiteY2" fmla="*/ 103346 h 428625"/>
                  <a:gd name="connsiteX3" fmla="*/ 646271 w 1009650"/>
                  <a:gd name="connsiteY3" fmla="*/ 103346 h 428625"/>
                  <a:gd name="connsiteX4" fmla="*/ 476726 w 1009650"/>
                  <a:gd name="connsiteY4" fmla="*/ 272891 h 428625"/>
                  <a:gd name="connsiteX5" fmla="*/ 306229 w 1009650"/>
                  <a:gd name="connsiteY5" fmla="*/ 272891 h 428625"/>
                  <a:gd name="connsiteX6" fmla="*/ 11906 w 1009650"/>
                  <a:gd name="connsiteY6" fmla="*/ 424339 h 428625"/>
                  <a:gd name="connsiteX7" fmla="*/ 7144 w 1009650"/>
                  <a:gd name="connsiteY7" fmla="*/ 419576 h 428625"/>
                  <a:gd name="connsiteX8" fmla="*/ 303371 w 1009650"/>
                  <a:gd name="connsiteY8" fmla="*/ 266224 h 428625"/>
                  <a:gd name="connsiteX9" fmla="*/ 472916 w 1009650"/>
                  <a:gd name="connsiteY9" fmla="*/ 266224 h 428625"/>
                  <a:gd name="connsiteX10" fmla="*/ 643414 w 1009650"/>
                  <a:gd name="connsiteY10" fmla="*/ 95726 h 428625"/>
                  <a:gd name="connsiteX11" fmla="*/ 909161 w 1009650"/>
                  <a:gd name="connsiteY11" fmla="*/ 95726 h 42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09650" h="428625">
                    <a:moveTo>
                      <a:pt x="998696" y="7144"/>
                    </a:moveTo>
                    <a:lnTo>
                      <a:pt x="1003459" y="11906"/>
                    </a:lnTo>
                    <a:lnTo>
                      <a:pt x="912019" y="103346"/>
                    </a:lnTo>
                    <a:lnTo>
                      <a:pt x="646271" y="103346"/>
                    </a:lnTo>
                    <a:lnTo>
                      <a:pt x="476726" y="272891"/>
                    </a:lnTo>
                    <a:lnTo>
                      <a:pt x="306229" y="272891"/>
                    </a:lnTo>
                    <a:lnTo>
                      <a:pt x="11906" y="424339"/>
                    </a:lnTo>
                    <a:lnTo>
                      <a:pt x="7144" y="419576"/>
                    </a:lnTo>
                    <a:lnTo>
                      <a:pt x="303371" y="266224"/>
                    </a:lnTo>
                    <a:lnTo>
                      <a:pt x="472916" y="266224"/>
                    </a:lnTo>
                    <a:lnTo>
                      <a:pt x="643414" y="95726"/>
                    </a:lnTo>
                    <a:lnTo>
                      <a:pt x="909161" y="9572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8" name="Freeform: Shape 157">
                <a:extLst>
                  <a:ext uri="{FF2B5EF4-FFF2-40B4-BE49-F238E27FC236}">
                    <a16:creationId xmlns:a16="http://schemas.microsoft.com/office/drawing/2014/main" xmlns="" id="{5E3B6B63-6B31-4770-ABAC-2978F32F8380}"/>
                  </a:ext>
                </a:extLst>
              </p:cNvPr>
              <p:cNvSpPr/>
              <p:nvPr/>
            </p:nvSpPr>
            <p:spPr>
              <a:xfrm>
                <a:off x="4298413" y="3714515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9" name="Freeform: Shape 158">
                <a:extLst>
                  <a:ext uri="{FF2B5EF4-FFF2-40B4-BE49-F238E27FC236}">
                    <a16:creationId xmlns:a16="http://schemas.microsoft.com/office/drawing/2014/main" xmlns="" id="{3F8DD9B4-7811-411C-9329-7958CE3544BD}"/>
                  </a:ext>
                </a:extLst>
              </p:cNvPr>
              <p:cNvSpPr/>
              <p:nvPr/>
            </p:nvSpPr>
            <p:spPr>
              <a:xfrm>
                <a:off x="6470839" y="3194212"/>
                <a:ext cx="1076330" cy="142875"/>
              </a:xfrm>
              <a:custGeom>
                <a:avLst/>
                <a:gdLst>
                  <a:gd name="connsiteX0" fmla="*/ 11906 w 1076325"/>
                  <a:gd name="connsiteY0" fmla="*/ 7144 h 142875"/>
                  <a:gd name="connsiteX1" fmla="*/ 50006 w 1076325"/>
                  <a:gd name="connsiteY1" fmla="*/ 45244 h 142875"/>
                  <a:gd name="connsiteX2" fmla="*/ 869156 w 1076325"/>
                  <a:gd name="connsiteY2" fmla="*/ 45244 h 142875"/>
                  <a:gd name="connsiteX3" fmla="*/ 1072991 w 1076325"/>
                  <a:gd name="connsiteY3" fmla="*/ 134779 h 142875"/>
                  <a:gd name="connsiteX4" fmla="*/ 1068229 w 1076325"/>
                  <a:gd name="connsiteY4" fmla="*/ 139541 h 142875"/>
                  <a:gd name="connsiteX5" fmla="*/ 866299 w 1076325"/>
                  <a:gd name="connsiteY5" fmla="*/ 51911 h 142875"/>
                  <a:gd name="connsiteX6" fmla="*/ 47149 w 1076325"/>
                  <a:gd name="connsiteY6" fmla="*/ 51911 h 142875"/>
                  <a:gd name="connsiteX7" fmla="*/ 7144 w 1076325"/>
                  <a:gd name="connsiteY7" fmla="*/ 12859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76325" h="142875">
                    <a:moveTo>
                      <a:pt x="11906" y="7144"/>
                    </a:moveTo>
                    <a:lnTo>
                      <a:pt x="50006" y="45244"/>
                    </a:lnTo>
                    <a:lnTo>
                      <a:pt x="869156" y="45244"/>
                    </a:lnTo>
                    <a:lnTo>
                      <a:pt x="1072991" y="134779"/>
                    </a:lnTo>
                    <a:lnTo>
                      <a:pt x="1068229" y="139541"/>
                    </a:lnTo>
                    <a:lnTo>
                      <a:pt x="866299" y="51911"/>
                    </a:lnTo>
                    <a:lnTo>
                      <a:pt x="47149" y="51911"/>
                    </a:lnTo>
                    <a:lnTo>
                      <a:pt x="7144" y="1285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0" name="Freeform: Shape 159">
                <a:extLst>
                  <a:ext uri="{FF2B5EF4-FFF2-40B4-BE49-F238E27FC236}">
                    <a16:creationId xmlns:a16="http://schemas.microsoft.com/office/drawing/2014/main" xmlns="" id="{D8307FE6-9E94-48F8-BE4E-B469CD3D4067}"/>
                  </a:ext>
                </a:extLst>
              </p:cNvPr>
              <p:cNvSpPr/>
              <p:nvPr/>
            </p:nvSpPr>
            <p:spPr>
              <a:xfrm>
                <a:off x="6460600" y="3184925"/>
                <a:ext cx="38100" cy="38100"/>
              </a:xfrm>
              <a:custGeom>
                <a:avLst/>
                <a:gdLst>
                  <a:gd name="connsiteX0" fmla="*/ 29766 w 38100"/>
                  <a:gd name="connsiteY0" fmla="*/ 10716 h 38100"/>
                  <a:gd name="connsiteX1" fmla="*/ 10716 w 38100"/>
                  <a:gd name="connsiteY1" fmla="*/ 10716 h 38100"/>
                  <a:gd name="connsiteX2" fmla="*/ 10716 w 38100"/>
                  <a:gd name="connsiteY2" fmla="*/ 29766 h 38100"/>
                  <a:gd name="connsiteX3" fmla="*/ 29766 w 38100"/>
                  <a:gd name="connsiteY3" fmla="*/ 29766 h 38100"/>
                  <a:gd name="connsiteX4" fmla="*/ 2976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9766" y="10716"/>
                    </a:moveTo>
                    <a:cubicBezTo>
                      <a:pt x="25003" y="5953"/>
                      <a:pt x="16431" y="5953"/>
                      <a:pt x="10716" y="10716"/>
                    </a:cubicBez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4051"/>
                      <a:pt x="34528" y="15478"/>
                      <a:pt x="2976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1" name="Freeform: Shape 160">
                <a:extLst>
                  <a:ext uri="{FF2B5EF4-FFF2-40B4-BE49-F238E27FC236}">
                    <a16:creationId xmlns:a16="http://schemas.microsoft.com/office/drawing/2014/main" xmlns="" id="{DF475E3F-F8B5-441E-8069-8C2290AFC9D3}"/>
                  </a:ext>
                </a:extLst>
              </p:cNvPr>
              <p:cNvSpPr/>
              <p:nvPr/>
            </p:nvSpPr>
            <p:spPr>
              <a:xfrm>
                <a:off x="5156383" y="3240885"/>
                <a:ext cx="590553" cy="190501"/>
              </a:xfrm>
              <a:custGeom>
                <a:avLst/>
                <a:gdLst>
                  <a:gd name="connsiteX0" fmla="*/ 7144 w 590550"/>
                  <a:gd name="connsiteY0" fmla="*/ 7144 h 190500"/>
                  <a:gd name="connsiteX1" fmla="*/ 408146 w 590550"/>
                  <a:gd name="connsiteY1" fmla="*/ 7144 h 190500"/>
                  <a:gd name="connsiteX2" fmla="*/ 585311 w 590550"/>
                  <a:gd name="connsiteY2" fmla="*/ 184309 h 190500"/>
                  <a:gd name="connsiteX3" fmla="*/ 580549 w 590550"/>
                  <a:gd name="connsiteY3" fmla="*/ 189071 h 190500"/>
                  <a:gd name="connsiteX4" fmla="*/ 405289 w 590550"/>
                  <a:gd name="connsiteY4" fmla="*/ 13811 h 190500"/>
                  <a:gd name="connsiteX5" fmla="*/ 7144 w 590550"/>
                  <a:gd name="connsiteY5" fmla="*/ 13811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90550" h="190500">
                    <a:moveTo>
                      <a:pt x="7144" y="7144"/>
                    </a:moveTo>
                    <a:lnTo>
                      <a:pt x="408146" y="7144"/>
                    </a:lnTo>
                    <a:lnTo>
                      <a:pt x="585311" y="184309"/>
                    </a:lnTo>
                    <a:lnTo>
                      <a:pt x="580549" y="189071"/>
                    </a:lnTo>
                    <a:lnTo>
                      <a:pt x="405289" y="13811"/>
                    </a:lnTo>
                    <a:lnTo>
                      <a:pt x="7144" y="1381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2" name="Freeform: Shape 161">
                <a:extLst>
                  <a:ext uri="{FF2B5EF4-FFF2-40B4-BE49-F238E27FC236}">
                    <a16:creationId xmlns:a16="http://schemas.microsoft.com/office/drawing/2014/main" xmlns="" id="{3D39A8FB-65DB-48AD-89CC-56826F715743}"/>
                  </a:ext>
                </a:extLst>
              </p:cNvPr>
              <p:cNvSpPr/>
              <p:nvPr/>
            </p:nvSpPr>
            <p:spPr>
              <a:xfrm>
                <a:off x="5134476" y="3231359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3" name="Freeform: Shape 162">
                <a:extLst>
                  <a:ext uri="{FF2B5EF4-FFF2-40B4-BE49-F238E27FC236}">
                    <a16:creationId xmlns:a16="http://schemas.microsoft.com/office/drawing/2014/main" xmlns="" id="{1F41A31E-6ABA-4387-8F3C-A8F2E80FE380}"/>
                  </a:ext>
                </a:extLst>
              </p:cNvPr>
              <p:cNvSpPr/>
              <p:nvPr/>
            </p:nvSpPr>
            <p:spPr>
              <a:xfrm>
                <a:off x="5084946" y="3377092"/>
                <a:ext cx="361952" cy="95250"/>
              </a:xfrm>
              <a:custGeom>
                <a:avLst/>
                <a:gdLst>
                  <a:gd name="connsiteX0" fmla="*/ 349091 w 361950"/>
                  <a:gd name="connsiteY0" fmla="*/ 7144 h 95250"/>
                  <a:gd name="connsiteX1" fmla="*/ 354806 w 361950"/>
                  <a:gd name="connsiteY1" fmla="*/ 12859 h 95250"/>
                  <a:gd name="connsiteX2" fmla="*/ 271939 w 361950"/>
                  <a:gd name="connsiteY2" fmla="*/ 94774 h 95250"/>
                  <a:gd name="connsiteX3" fmla="*/ 7144 w 361950"/>
                  <a:gd name="connsiteY3" fmla="*/ 94774 h 95250"/>
                  <a:gd name="connsiteX4" fmla="*/ 7144 w 361950"/>
                  <a:gd name="connsiteY4" fmla="*/ 88106 h 95250"/>
                  <a:gd name="connsiteX5" fmla="*/ 269081 w 361950"/>
                  <a:gd name="connsiteY5" fmla="*/ 88106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1950" h="95250">
                    <a:moveTo>
                      <a:pt x="349091" y="7144"/>
                    </a:moveTo>
                    <a:lnTo>
                      <a:pt x="354806" y="12859"/>
                    </a:lnTo>
                    <a:lnTo>
                      <a:pt x="271939" y="94774"/>
                    </a:lnTo>
                    <a:lnTo>
                      <a:pt x="7144" y="94774"/>
                    </a:lnTo>
                    <a:lnTo>
                      <a:pt x="7144" y="88106"/>
                    </a:lnTo>
                    <a:lnTo>
                      <a:pt x="269081" y="881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4" name="Freeform: Shape 163">
                <a:extLst>
                  <a:ext uri="{FF2B5EF4-FFF2-40B4-BE49-F238E27FC236}">
                    <a16:creationId xmlns:a16="http://schemas.microsoft.com/office/drawing/2014/main" xmlns="" id="{F543943D-F338-4678-8312-37F903549B6C}"/>
                  </a:ext>
                </a:extLst>
              </p:cNvPr>
              <p:cNvSpPr/>
              <p:nvPr/>
            </p:nvSpPr>
            <p:spPr>
              <a:xfrm>
                <a:off x="5072564" y="3448531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2861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5" name="Freeform: Shape 164">
                <a:extLst>
                  <a:ext uri="{FF2B5EF4-FFF2-40B4-BE49-F238E27FC236}">
                    <a16:creationId xmlns:a16="http://schemas.microsoft.com/office/drawing/2014/main" xmlns="" id="{25EFFF69-B36B-4193-83EF-EE2501A7CAF0}"/>
                  </a:ext>
                </a:extLst>
              </p:cNvPr>
              <p:cNvSpPr/>
              <p:nvPr/>
            </p:nvSpPr>
            <p:spPr>
              <a:xfrm>
                <a:off x="5571678" y="3071346"/>
                <a:ext cx="809629" cy="200026"/>
              </a:xfrm>
              <a:custGeom>
                <a:avLst/>
                <a:gdLst>
                  <a:gd name="connsiteX0" fmla="*/ 11906 w 809625"/>
                  <a:gd name="connsiteY0" fmla="*/ 7144 h 200025"/>
                  <a:gd name="connsiteX1" fmla="*/ 192881 w 809625"/>
                  <a:gd name="connsiteY1" fmla="*/ 188119 h 200025"/>
                  <a:gd name="connsiteX2" fmla="*/ 808196 w 809625"/>
                  <a:gd name="connsiteY2" fmla="*/ 188119 h 200025"/>
                  <a:gd name="connsiteX3" fmla="*/ 808196 w 809625"/>
                  <a:gd name="connsiteY3" fmla="*/ 195739 h 200025"/>
                  <a:gd name="connsiteX4" fmla="*/ 190024 w 809625"/>
                  <a:gd name="connsiteY4" fmla="*/ 194786 h 200025"/>
                  <a:gd name="connsiteX5" fmla="*/ 7144 w 809625"/>
                  <a:gd name="connsiteY5" fmla="*/ 11906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9625" h="200025">
                    <a:moveTo>
                      <a:pt x="11906" y="7144"/>
                    </a:moveTo>
                    <a:lnTo>
                      <a:pt x="192881" y="188119"/>
                    </a:lnTo>
                    <a:lnTo>
                      <a:pt x="808196" y="188119"/>
                    </a:lnTo>
                    <a:lnTo>
                      <a:pt x="808196" y="195739"/>
                    </a:lnTo>
                    <a:lnTo>
                      <a:pt x="190024" y="194786"/>
                    </a:lnTo>
                    <a:lnTo>
                      <a:pt x="7144" y="119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6" name="Freeform: Shape 165">
                <a:extLst>
                  <a:ext uri="{FF2B5EF4-FFF2-40B4-BE49-F238E27FC236}">
                    <a16:creationId xmlns:a16="http://schemas.microsoft.com/office/drawing/2014/main" xmlns="" id="{C6A9EFFB-25BD-4734-AC77-0119D4A7B695}"/>
                  </a:ext>
                </a:extLst>
              </p:cNvPr>
              <p:cNvSpPr/>
              <p:nvPr/>
            </p:nvSpPr>
            <p:spPr>
              <a:xfrm>
                <a:off x="6358414" y="3242786"/>
                <a:ext cx="38100" cy="38100"/>
              </a:xfrm>
              <a:custGeom>
                <a:avLst/>
                <a:gdLst>
                  <a:gd name="connsiteX0" fmla="*/ 20479 w 38100"/>
                  <a:gd name="connsiteY0" fmla="*/ 33814 h 38100"/>
                  <a:gd name="connsiteX1" fmla="*/ 33814 w 38100"/>
                  <a:gd name="connsiteY1" fmla="*/ 20479 h 38100"/>
                  <a:gd name="connsiteX2" fmla="*/ 20479 w 38100"/>
                  <a:gd name="connsiteY2" fmla="*/ 7144 h 38100"/>
                  <a:gd name="connsiteX3" fmla="*/ 7144 w 38100"/>
                  <a:gd name="connsiteY3" fmla="*/ 20479 h 38100"/>
                  <a:gd name="connsiteX4" fmla="*/ 20479 w 38100"/>
                  <a:gd name="connsiteY4" fmla="*/ 3381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33814"/>
                    </a:move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3811" y="33814"/>
                      <a:pt x="20479" y="3381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xmlns="" id="{CA1D647F-1718-4212-B9C2-A8C4E8840BB6}"/>
                </a:ext>
              </a:extLst>
            </p:cNvPr>
            <p:cNvSpPr/>
            <p:nvPr/>
          </p:nvSpPr>
          <p:spPr>
            <a:xfrm>
              <a:off x="6519090" y="3422085"/>
              <a:ext cx="103820" cy="103820"/>
            </a:xfrm>
            <a:custGeom>
              <a:avLst/>
              <a:gdLst>
                <a:gd name="connsiteX0" fmla="*/ 21431 w 38100"/>
                <a:gd name="connsiteY0" fmla="*/ 7144 h 38100"/>
                <a:gd name="connsiteX1" fmla="*/ 7144 w 38100"/>
                <a:gd name="connsiteY1" fmla="*/ 21431 h 38100"/>
                <a:gd name="connsiteX2" fmla="*/ 21431 w 38100"/>
                <a:gd name="connsiteY2" fmla="*/ 35719 h 38100"/>
                <a:gd name="connsiteX3" fmla="*/ 35719 w 38100"/>
                <a:gd name="connsiteY3" fmla="*/ 21431 h 38100"/>
                <a:gd name="connsiteX4" fmla="*/ 21431 w 38100"/>
                <a:gd name="connsiteY4" fmla="*/ 714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21431" y="7144"/>
                  </a:moveTo>
                  <a:cubicBezTo>
                    <a:pt x="13811" y="7144"/>
                    <a:pt x="7144" y="13811"/>
                    <a:pt x="7144" y="21431"/>
                  </a:cubicBezTo>
                  <a:cubicBezTo>
                    <a:pt x="7144" y="29051"/>
                    <a:pt x="13811" y="35719"/>
                    <a:pt x="21431" y="35719"/>
                  </a:cubicBezTo>
                  <a:cubicBezTo>
                    <a:pt x="29051" y="35719"/>
                    <a:pt x="35719" y="29051"/>
                    <a:pt x="35719" y="21431"/>
                  </a:cubicBezTo>
                  <a:cubicBezTo>
                    <a:pt x="35719" y="13811"/>
                    <a:pt x="29051" y="7144"/>
                    <a:pt x="21431" y="7144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168" name="Graphic 166">
              <a:extLst>
                <a:ext uri="{FF2B5EF4-FFF2-40B4-BE49-F238E27FC236}">
                  <a16:creationId xmlns:a16="http://schemas.microsoft.com/office/drawing/2014/main" xmlns="" id="{F6690B4C-8319-47FE-AD16-7CC967A7023D}"/>
                </a:ext>
              </a:extLst>
            </p:cNvPr>
            <p:cNvGrpSpPr/>
            <p:nvPr/>
          </p:nvGrpSpPr>
          <p:grpSpPr>
            <a:xfrm>
              <a:off x="5448418" y="4114281"/>
              <a:ext cx="3978955" cy="836004"/>
              <a:chOff x="4305300" y="3052762"/>
              <a:chExt cx="3581400" cy="752475"/>
            </a:xfrm>
            <a:solidFill>
              <a:schemeClr val="accent1"/>
            </a:solidFill>
          </p:grpSpPr>
          <p:sp>
            <p:nvSpPr>
              <p:cNvPr id="169" name="Freeform: Shape 168">
                <a:extLst>
                  <a:ext uri="{FF2B5EF4-FFF2-40B4-BE49-F238E27FC236}">
                    <a16:creationId xmlns:a16="http://schemas.microsoft.com/office/drawing/2014/main" xmlns="" id="{BD034A40-9BAE-4FB7-8B5D-DA426445E124}"/>
                  </a:ext>
                </a:extLst>
              </p:cNvPr>
              <p:cNvSpPr/>
              <p:nvPr/>
            </p:nvSpPr>
            <p:spPr>
              <a:xfrm>
                <a:off x="4401979" y="3311366"/>
                <a:ext cx="3476625" cy="200025"/>
              </a:xfrm>
              <a:custGeom>
                <a:avLst/>
                <a:gdLst>
                  <a:gd name="connsiteX0" fmla="*/ 1497806 w 3476625"/>
                  <a:gd name="connsiteY0" fmla="*/ 7144 h 200025"/>
                  <a:gd name="connsiteX1" fmla="*/ 1822609 w 3476625"/>
                  <a:gd name="connsiteY1" fmla="*/ 7144 h 200025"/>
                  <a:gd name="connsiteX2" fmla="*/ 1899761 w 3476625"/>
                  <a:gd name="connsiteY2" fmla="*/ 84296 h 200025"/>
                  <a:gd name="connsiteX3" fmla="*/ 2174081 w 3476625"/>
                  <a:gd name="connsiteY3" fmla="*/ 84296 h 200025"/>
                  <a:gd name="connsiteX4" fmla="*/ 2240756 w 3476625"/>
                  <a:gd name="connsiteY4" fmla="*/ 17621 h 200025"/>
                  <a:gd name="connsiteX5" fmla="*/ 3470434 w 3476625"/>
                  <a:gd name="connsiteY5" fmla="*/ 17621 h 200025"/>
                  <a:gd name="connsiteX6" fmla="*/ 3470434 w 3476625"/>
                  <a:gd name="connsiteY6" fmla="*/ 24289 h 200025"/>
                  <a:gd name="connsiteX7" fmla="*/ 2243614 w 3476625"/>
                  <a:gd name="connsiteY7" fmla="*/ 24289 h 200025"/>
                  <a:gd name="connsiteX8" fmla="*/ 2176939 w 3476625"/>
                  <a:gd name="connsiteY8" fmla="*/ 90964 h 200025"/>
                  <a:gd name="connsiteX9" fmla="*/ 1896904 w 3476625"/>
                  <a:gd name="connsiteY9" fmla="*/ 90964 h 200025"/>
                  <a:gd name="connsiteX10" fmla="*/ 1819751 w 3476625"/>
                  <a:gd name="connsiteY10" fmla="*/ 13811 h 200025"/>
                  <a:gd name="connsiteX11" fmla="*/ 1500664 w 3476625"/>
                  <a:gd name="connsiteY11" fmla="*/ 13811 h 200025"/>
                  <a:gd name="connsiteX12" fmla="*/ 1432084 w 3476625"/>
                  <a:gd name="connsiteY12" fmla="*/ 120491 h 200025"/>
                  <a:gd name="connsiteX13" fmla="*/ 1057751 w 3476625"/>
                  <a:gd name="connsiteY13" fmla="*/ 120491 h 200025"/>
                  <a:gd name="connsiteX14" fmla="*/ 971074 w 3476625"/>
                  <a:gd name="connsiteY14" fmla="*/ 14764 h 200025"/>
                  <a:gd name="connsiteX15" fmla="*/ 379571 w 3476625"/>
                  <a:gd name="connsiteY15" fmla="*/ 14764 h 200025"/>
                  <a:gd name="connsiteX16" fmla="*/ 11906 w 3476625"/>
                  <a:gd name="connsiteY16" fmla="*/ 201454 h 200025"/>
                  <a:gd name="connsiteX17" fmla="*/ 7144 w 3476625"/>
                  <a:gd name="connsiteY17" fmla="*/ 196691 h 200025"/>
                  <a:gd name="connsiteX18" fmla="*/ 376714 w 3476625"/>
                  <a:gd name="connsiteY18" fmla="*/ 8096 h 200025"/>
                  <a:gd name="connsiteX19" fmla="*/ 973931 w 3476625"/>
                  <a:gd name="connsiteY19" fmla="*/ 8096 h 200025"/>
                  <a:gd name="connsiteX20" fmla="*/ 1061561 w 3476625"/>
                  <a:gd name="connsiteY20" fmla="*/ 113824 h 200025"/>
                  <a:gd name="connsiteX21" fmla="*/ 1429226 w 3476625"/>
                  <a:gd name="connsiteY21" fmla="*/ 113824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476625" h="200025">
                    <a:moveTo>
                      <a:pt x="1497806" y="7144"/>
                    </a:moveTo>
                    <a:lnTo>
                      <a:pt x="1822609" y="7144"/>
                    </a:lnTo>
                    <a:lnTo>
                      <a:pt x="1899761" y="84296"/>
                    </a:lnTo>
                    <a:lnTo>
                      <a:pt x="2174081" y="84296"/>
                    </a:lnTo>
                    <a:lnTo>
                      <a:pt x="2240756" y="17621"/>
                    </a:lnTo>
                    <a:lnTo>
                      <a:pt x="3470434" y="17621"/>
                    </a:lnTo>
                    <a:lnTo>
                      <a:pt x="3470434" y="24289"/>
                    </a:lnTo>
                    <a:lnTo>
                      <a:pt x="2243614" y="24289"/>
                    </a:lnTo>
                    <a:lnTo>
                      <a:pt x="2176939" y="90964"/>
                    </a:lnTo>
                    <a:lnTo>
                      <a:pt x="1896904" y="90964"/>
                    </a:lnTo>
                    <a:lnTo>
                      <a:pt x="1819751" y="13811"/>
                    </a:lnTo>
                    <a:lnTo>
                      <a:pt x="1500664" y="13811"/>
                    </a:lnTo>
                    <a:lnTo>
                      <a:pt x="1432084" y="120491"/>
                    </a:lnTo>
                    <a:lnTo>
                      <a:pt x="1057751" y="120491"/>
                    </a:lnTo>
                    <a:lnTo>
                      <a:pt x="971074" y="14764"/>
                    </a:lnTo>
                    <a:lnTo>
                      <a:pt x="379571" y="14764"/>
                    </a:lnTo>
                    <a:lnTo>
                      <a:pt x="11906" y="201454"/>
                    </a:lnTo>
                    <a:lnTo>
                      <a:pt x="7144" y="196691"/>
                    </a:lnTo>
                    <a:lnTo>
                      <a:pt x="376714" y="8096"/>
                    </a:lnTo>
                    <a:lnTo>
                      <a:pt x="973931" y="8096"/>
                    </a:lnTo>
                    <a:lnTo>
                      <a:pt x="1061561" y="113824"/>
                    </a:lnTo>
                    <a:lnTo>
                      <a:pt x="1429226" y="11382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0" name="Freeform: Shape 169">
                <a:extLst>
                  <a:ext uri="{FF2B5EF4-FFF2-40B4-BE49-F238E27FC236}">
                    <a16:creationId xmlns:a16="http://schemas.microsoft.com/office/drawing/2014/main" xmlns="" id="{796CBF78-5946-4000-B6FA-C7648EECE029}"/>
                  </a:ext>
                </a:extLst>
              </p:cNvPr>
              <p:cNvSpPr/>
              <p:nvPr/>
            </p:nvSpPr>
            <p:spPr>
              <a:xfrm>
                <a:off x="7851934" y="33123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2859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1" name="Freeform: Shape 170">
                <a:extLst>
                  <a:ext uri="{FF2B5EF4-FFF2-40B4-BE49-F238E27FC236}">
                    <a16:creationId xmlns:a16="http://schemas.microsoft.com/office/drawing/2014/main" xmlns="" id="{F89D4E15-B480-4F63-A3A6-DB41F2E7456E}"/>
                  </a:ext>
                </a:extLst>
              </p:cNvPr>
              <p:cNvSpPr/>
              <p:nvPr/>
            </p:nvSpPr>
            <p:spPr>
              <a:xfrm>
                <a:off x="4391739" y="348972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2" name="Freeform: Shape 171">
                <a:extLst>
                  <a:ext uri="{FF2B5EF4-FFF2-40B4-BE49-F238E27FC236}">
                    <a16:creationId xmlns:a16="http://schemas.microsoft.com/office/drawing/2014/main" xmlns="" id="{0B29EB0C-D528-4D75-8688-18996185A037}"/>
                  </a:ext>
                </a:extLst>
              </p:cNvPr>
              <p:cNvSpPr/>
              <p:nvPr/>
            </p:nvSpPr>
            <p:spPr>
              <a:xfrm>
                <a:off x="4559141" y="3055143"/>
                <a:ext cx="2552700" cy="142875"/>
              </a:xfrm>
              <a:custGeom>
                <a:avLst/>
                <a:gdLst>
                  <a:gd name="connsiteX0" fmla="*/ 7144 w 2552700"/>
                  <a:gd name="connsiteY0" fmla="*/ 7144 h 142875"/>
                  <a:gd name="connsiteX1" fmla="*/ 101441 w 2552700"/>
                  <a:gd name="connsiteY1" fmla="*/ 7144 h 142875"/>
                  <a:gd name="connsiteX2" fmla="*/ 222409 w 2552700"/>
                  <a:gd name="connsiteY2" fmla="*/ 128111 h 142875"/>
                  <a:gd name="connsiteX3" fmla="*/ 813911 w 2552700"/>
                  <a:gd name="connsiteY3" fmla="*/ 128111 h 142875"/>
                  <a:gd name="connsiteX4" fmla="*/ 881539 w 2552700"/>
                  <a:gd name="connsiteY4" fmla="*/ 21431 h 142875"/>
                  <a:gd name="connsiteX5" fmla="*/ 1284446 w 2552700"/>
                  <a:gd name="connsiteY5" fmla="*/ 21431 h 142875"/>
                  <a:gd name="connsiteX6" fmla="*/ 1343501 w 2552700"/>
                  <a:gd name="connsiteY6" fmla="*/ 129064 h 142875"/>
                  <a:gd name="connsiteX7" fmla="*/ 1662589 w 2552700"/>
                  <a:gd name="connsiteY7" fmla="*/ 129064 h 142875"/>
                  <a:gd name="connsiteX8" fmla="*/ 1739741 w 2552700"/>
                  <a:gd name="connsiteY8" fmla="*/ 51911 h 142875"/>
                  <a:gd name="connsiteX9" fmla="*/ 2019776 w 2552700"/>
                  <a:gd name="connsiteY9" fmla="*/ 51911 h 142875"/>
                  <a:gd name="connsiteX10" fmla="*/ 2086451 w 2552700"/>
                  <a:gd name="connsiteY10" fmla="*/ 117634 h 142875"/>
                  <a:gd name="connsiteX11" fmla="*/ 2551271 w 2552700"/>
                  <a:gd name="connsiteY11" fmla="*/ 117634 h 142875"/>
                  <a:gd name="connsiteX12" fmla="*/ 2551271 w 2552700"/>
                  <a:gd name="connsiteY12" fmla="*/ 125254 h 142875"/>
                  <a:gd name="connsiteX13" fmla="*/ 2083594 w 2552700"/>
                  <a:gd name="connsiteY13" fmla="*/ 125254 h 142875"/>
                  <a:gd name="connsiteX14" fmla="*/ 2016919 w 2552700"/>
                  <a:gd name="connsiteY14" fmla="*/ 58579 h 142875"/>
                  <a:gd name="connsiteX15" fmla="*/ 1742599 w 2552700"/>
                  <a:gd name="connsiteY15" fmla="*/ 58579 h 142875"/>
                  <a:gd name="connsiteX16" fmla="*/ 1665446 w 2552700"/>
                  <a:gd name="connsiteY16" fmla="*/ 135731 h 142875"/>
                  <a:gd name="connsiteX17" fmla="*/ 1340644 w 2552700"/>
                  <a:gd name="connsiteY17" fmla="*/ 135731 h 142875"/>
                  <a:gd name="connsiteX18" fmla="*/ 1281589 w 2552700"/>
                  <a:gd name="connsiteY18" fmla="*/ 29051 h 142875"/>
                  <a:gd name="connsiteX19" fmla="*/ 885349 w 2552700"/>
                  <a:gd name="connsiteY19" fmla="*/ 29051 h 142875"/>
                  <a:gd name="connsiteX20" fmla="*/ 816769 w 2552700"/>
                  <a:gd name="connsiteY20" fmla="*/ 134779 h 142875"/>
                  <a:gd name="connsiteX21" fmla="*/ 219551 w 2552700"/>
                  <a:gd name="connsiteY21" fmla="*/ 134779 h 142875"/>
                  <a:gd name="connsiteX22" fmla="*/ 98584 w 2552700"/>
                  <a:gd name="connsiteY22" fmla="*/ 14764 h 142875"/>
                  <a:gd name="connsiteX23" fmla="*/ 7144 w 2552700"/>
                  <a:gd name="connsiteY23" fmla="*/ 14764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552700" h="142875">
                    <a:moveTo>
                      <a:pt x="7144" y="7144"/>
                    </a:moveTo>
                    <a:lnTo>
                      <a:pt x="101441" y="7144"/>
                    </a:lnTo>
                    <a:lnTo>
                      <a:pt x="222409" y="128111"/>
                    </a:lnTo>
                    <a:lnTo>
                      <a:pt x="813911" y="128111"/>
                    </a:lnTo>
                    <a:lnTo>
                      <a:pt x="881539" y="21431"/>
                    </a:lnTo>
                    <a:lnTo>
                      <a:pt x="1284446" y="21431"/>
                    </a:lnTo>
                    <a:lnTo>
                      <a:pt x="1343501" y="129064"/>
                    </a:lnTo>
                    <a:lnTo>
                      <a:pt x="1662589" y="129064"/>
                    </a:lnTo>
                    <a:lnTo>
                      <a:pt x="1739741" y="51911"/>
                    </a:lnTo>
                    <a:lnTo>
                      <a:pt x="2019776" y="51911"/>
                    </a:lnTo>
                    <a:lnTo>
                      <a:pt x="2086451" y="117634"/>
                    </a:lnTo>
                    <a:lnTo>
                      <a:pt x="2551271" y="117634"/>
                    </a:lnTo>
                    <a:lnTo>
                      <a:pt x="2551271" y="125254"/>
                    </a:lnTo>
                    <a:lnTo>
                      <a:pt x="2083594" y="125254"/>
                    </a:lnTo>
                    <a:lnTo>
                      <a:pt x="2016919" y="58579"/>
                    </a:lnTo>
                    <a:lnTo>
                      <a:pt x="1742599" y="58579"/>
                    </a:lnTo>
                    <a:lnTo>
                      <a:pt x="1665446" y="135731"/>
                    </a:lnTo>
                    <a:lnTo>
                      <a:pt x="1340644" y="135731"/>
                    </a:lnTo>
                    <a:lnTo>
                      <a:pt x="1281589" y="29051"/>
                    </a:lnTo>
                    <a:lnTo>
                      <a:pt x="885349" y="29051"/>
                    </a:lnTo>
                    <a:lnTo>
                      <a:pt x="816769" y="134779"/>
                    </a:lnTo>
                    <a:lnTo>
                      <a:pt x="219551" y="134779"/>
                    </a:lnTo>
                    <a:lnTo>
                      <a:pt x="98584" y="14764"/>
                    </a:lnTo>
                    <a:lnTo>
                      <a:pt x="7144" y="1476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3" name="Freeform: Shape 172">
                <a:extLst>
                  <a:ext uri="{FF2B5EF4-FFF2-40B4-BE49-F238E27FC236}">
                    <a16:creationId xmlns:a16="http://schemas.microsoft.com/office/drawing/2014/main" xmlns="" id="{DA7EE993-4E99-4674-BD07-8F4CB9B5283B}"/>
                  </a:ext>
                </a:extLst>
              </p:cNvPr>
              <p:cNvSpPr/>
              <p:nvPr/>
            </p:nvSpPr>
            <p:spPr>
              <a:xfrm>
                <a:off x="7089934" y="315610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3811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4" name="Freeform: Shape 173">
                <a:extLst>
                  <a:ext uri="{FF2B5EF4-FFF2-40B4-BE49-F238E27FC236}">
                    <a16:creationId xmlns:a16="http://schemas.microsoft.com/office/drawing/2014/main" xmlns="" id="{3A0582AD-FEF8-419E-BF62-811D0854839B}"/>
                  </a:ext>
                </a:extLst>
              </p:cNvPr>
              <p:cNvSpPr/>
              <p:nvPr/>
            </p:nvSpPr>
            <p:spPr>
              <a:xfrm>
                <a:off x="4546759" y="30456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5" name="Freeform: Shape 174">
                <a:extLst>
                  <a:ext uri="{FF2B5EF4-FFF2-40B4-BE49-F238E27FC236}">
                    <a16:creationId xmlns:a16="http://schemas.microsoft.com/office/drawing/2014/main" xmlns="" id="{C987C98A-E0EC-4392-9010-A8BB8E524A9F}"/>
                  </a:ext>
                </a:extLst>
              </p:cNvPr>
              <p:cNvSpPr/>
              <p:nvPr/>
            </p:nvSpPr>
            <p:spPr>
              <a:xfrm>
                <a:off x="6717506" y="3322796"/>
                <a:ext cx="676275" cy="104775"/>
              </a:xfrm>
              <a:custGeom>
                <a:avLst/>
                <a:gdLst>
                  <a:gd name="connsiteX0" fmla="*/ 668179 w 676275"/>
                  <a:gd name="connsiteY0" fmla="*/ 7144 h 104775"/>
                  <a:gd name="connsiteX1" fmla="*/ 672941 w 676275"/>
                  <a:gd name="connsiteY1" fmla="*/ 11906 h 104775"/>
                  <a:gd name="connsiteX2" fmla="*/ 471964 w 676275"/>
                  <a:gd name="connsiteY2" fmla="*/ 98584 h 104775"/>
                  <a:gd name="connsiteX3" fmla="*/ 7144 w 676275"/>
                  <a:gd name="connsiteY3" fmla="*/ 98584 h 104775"/>
                  <a:gd name="connsiteX4" fmla="*/ 7144 w 676275"/>
                  <a:gd name="connsiteY4" fmla="*/ 91916 h 104775"/>
                  <a:gd name="connsiteX5" fmla="*/ 469106 w 676275"/>
                  <a:gd name="connsiteY5" fmla="*/ 91916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76275" h="104775">
                    <a:moveTo>
                      <a:pt x="668179" y="7144"/>
                    </a:moveTo>
                    <a:lnTo>
                      <a:pt x="672941" y="11906"/>
                    </a:lnTo>
                    <a:lnTo>
                      <a:pt x="471964" y="98584"/>
                    </a:lnTo>
                    <a:lnTo>
                      <a:pt x="7144" y="98584"/>
                    </a:lnTo>
                    <a:lnTo>
                      <a:pt x="7144" y="91916"/>
                    </a:lnTo>
                    <a:lnTo>
                      <a:pt x="469106" y="919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6" name="Freeform: Shape 175">
                <a:extLst>
                  <a:ext uri="{FF2B5EF4-FFF2-40B4-BE49-F238E27FC236}">
                    <a16:creationId xmlns:a16="http://schemas.microsoft.com/office/drawing/2014/main" xmlns="" id="{7820B7F2-3726-45EC-8AC1-80BFD7821C8C}"/>
                  </a:ext>
                </a:extLst>
              </p:cNvPr>
              <p:cNvSpPr/>
              <p:nvPr/>
            </p:nvSpPr>
            <p:spPr>
              <a:xfrm>
                <a:off x="6705124" y="3398043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7" name="Freeform: Shape 176">
                <a:extLst>
                  <a:ext uri="{FF2B5EF4-FFF2-40B4-BE49-F238E27FC236}">
                    <a16:creationId xmlns:a16="http://schemas.microsoft.com/office/drawing/2014/main" xmlns="" id="{2EA89F77-0E23-47F5-ADBB-109F74145450}"/>
                  </a:ext>
                </a:extLst>
              </p:cNvPr>
              <p:cNvSpPr/>
              <p:nvPr/>
            </p:nvSpPr>
            <p:spPr>
              <a:xfrm>
                <a:off x="5352574" y="3312318"/>
                <a:ext cx="742950" cy="485775"/>
              </a:xfrm>
              <a:custGeom>
                <a:avLst/>
                <a:gdLst>
                  <a:gd name="connsiteX0" fmla="*/ 736759 w 742950"/>
                  <a:gd name="connsiteY0" fmla="*/ 7144 h 485775"/>
                  <a:gd name="connsiteX1" fmla="*/ 741521 w 742950"/>
                  <a:gd name="connsiteY1" fmla="*/ 11906 h 485775"/>
                  <a:gd name="connsiteX2" fmla="*/ 552926 w 742950"/>
                  <a:gd name="connsiteY2" fmla="*/ 200501 h 485775"/>
                  <a:gd name="connsiteX3" fmla="*/ 260509 w 742950"/>
                  <a:gd name="connsiteY3" fmla="*/ 200501 h 485775"/>
                  <a:gd name="connsiteX4" fmla="*/ 12859 w 742950"/>
                  <a:gd name="connsiteY4" fmla="*/ 486251 h 485775"/>
                  <a:gd name="connsiteX5" fmla="*/ 7144 w 742950"/>
                  <a:gd name="connsiteY5" fmla="*/ 481489 h 485775"/>
                  <a:gd name="connsiteX6" fmla="*/ 257651 w 742950"/>
                  <a:gd name="connsiteY6" fmla="*/ 192881 h 485775"/>
                  <a:gd name="connsiteX7" fmla="*/ 550069 w 742950"/>
                  <a:gd name="connsiteY7" fmla="*/ 192881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42950" h="485775">
                    <a:moveTo>
                      <a:pt x="736759" y="7144"/>
                    </a:moveTo>
                    <a:lnTo>
                      <a:pt x="741521" y="11906"/>
                    </a:lnTo>
                    <a:lnTo>
                      <a:pt x="552926" y="200501"/>
                    </a:lnTo>
                    <a:lnTo>
                      <a:pt x="260509" y="200501"/>
                    </a:lnTo>
                    <a:lnTo>
                      <a:pt x="12859" y="486251"/>
                    </a:lnTo>
                    <a:lnTo>
                      <a:pt x="7144" y="481489"/>
                    </a:lnTo>
                    <a:lnTo>
                      <a:pt x="257651" y="192881"/>
                    </a:lnTo>
                    <a:lnTo>
                      <a:pt x="550069" y="19288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8" name="Freeform: Shape 177">
                <a:extLst>
                  <a:ext uri="{FF2B5EF4-FFF2-40B4-BE49-F238E27FC236}">
                    <a16:creationId xmlns:a16="http://schemas.microsoft.com/office/drawing/2014/main" xmlns="" id="{7B906A2C-8AF2-45E1-B468-B35E90F9C82D}"/>
                  </a:ext>
                </a:extLst>
              </p:cNvPr>
              <p:cNvSpPr/>
              <p:nvPr/>
            </p:nvSpPr>
            <p:spPr>
              <a:xfrm>
                <a:off x="5343287" y="3775709"/>
                <a:ext cx="38100" cy="38100"/>
              </a:xfrm>
              <a:custGeom>
                <a:avLst/>
                <a:gdLst>
                  <a:gd name="connsiteX0" fmla="*/ 10716 w 38100"/>
                  <a:gd name="connsiteY0" fmla="*/ 11430 h 38100"/>
                  <a:gd name="connsiteX1" fmla="*/ 10716 w 38100"/>
                  <a:gd name="connsiteY1" fmla="*/ 30480 h 38100"/>
                  <a:gd name="connsiteX2" fmla="*/ 29766 w 38100"/>
                  <a:gd name="connsiteY2" fmla="*/ 30480 h 38100"/>
                  <a:gd name="connsiteX3" fmla="*/ 29766 w 38100"/>
                  <a:gd name="connsiteY3" fmla="*/ 11430 h 38100"/>
                  <a:gd name="connsiteX4" fmla="*/ 10716 w 38100"/>
                  <a:gd name="connsiteY4" fmla="*/ 1143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1430"/>
                    </a:moveTo>
                    <a:cubicBezTo>
                      <a:pt x="5953" y="16192"/>
                      <a:pt x="5953" y="24765"/>
                      <a:pt x="10716" y="30480"/>
                    </a:cubicBezTo>
                    <a:cubicBezTo>
                      <a:pt x="15478" y="35242"/>
                      <a:pt x="24051" y="35242"/>
                      <a:pt x="29766" y="30480"/>
                    </a:cubicBezTo>
                    <a:cubicBezTo>
                      <a:pt x="34528" y="25717"/>
                      <a:pt x="34528" y="17145"/>
                      <a:pt x="29766" y="11430"/>
                    </a:cubicBezTo>
                    <a:cubicBezTo>
                      <a:pt x="24051" y="5715"/>
                      <a:pt x="15478" y="5715"/>
                      <a:pt x="10716" y="114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9" name="Freeform: Shape 178">
                <a:extLst>
                  <a:ext uri="{FF2B5EF4-FFF2-40B4-BE49-F238E27FC236}">
                    <a16:creationId xmlns:a16="http://schemas.microsoft.com/office/drawing/2014/main" xmlns="" id="{82441968-31A6-404A-B002-254362B248B5}"/>
                  </a:ext>
                </a:extLst>
              </p:cNvPr>
              <p:cNvSpPr/>
              <p:nvPr/>
            </p:nvSpPr>
            <p:spPr>
              <a:xfrm>
                <a:off x="4308634" y="3313271"/>
                <a:ext cx="1009650" cy="428625"/>
              </a:xfrm>
              <a:custGeom>
                <a:avLst/>
                <a:gdLst>
                  <a:gd name="connsiteX0" fmla="*/ 998696 w 1009650"/>
                  <a:gd name="connsiteY0" fmla="*/ 7144 h 428625"/>
                  <a:gd name="connsiteX1" fmla="*/ 1003459 w 1009650"/>
                  <a:gd name="connsiteY1" fmla="*/ 11906 h 428625"/>
                  <a:gd name="connsiteX2" fmla="*/ 912019 w 1009650"/>
                  <a:gd name="connsiteY2" fmla="*/ 103346 h 428625"/>
                  <a:gd name="connsiteX3" fmla="*/ 646271 w 1009650"/>
                  <a:gd name="connsiteY3" fmla="*/ 103346 h 428625"/>
                  <a:gd name="connsiteX4" fmla="*/ 476726 w 1009650"/>
                  <a:gd name="connsiteY4" fmla="*/ 272891 h 428625"/>
                  <a:gd name="connsiteX5" fmla="*/ 306229 w 1009650"/>
                  <a:gd name="connsiteY5" fmla="*/ 272891 h 428625"/>
                  <a:gd name="connsiteX6" fmla="*/ 11906 w 1009650"/>
                  <a:gd name="connsiteY6" fmla="*/ 424339 h 428625"/>
                  <a:gd name="connsiteX7" fmla="*/ 7144 w 1009650"/>
                  <a:gd name="connsiteY7" fmla="*/ 419576 h 428625"/>
                  <a:gd name="connsiteX8" fmla="*/ 303371 w 1009650"/>
                  <a:gd name="connsiteY8" fmla="*/ 266224 h 428625"/>
                  <a:gd name="connsiteX9" fmla="*/ 472916 w 1009650"/>
                  <a:gd name="connsiteY9" fmla="*/ 266224 h 428625"/>
                  <a:gd name="connsiteX10" fmla="*/ 643414 w 1009650"/>
                  <a:gd name="connsiteY10" fmla="*/ 95726 h 428625"/>
                  <a:gd name="connsiteX11" fmla="*/ 909161 w 1009650"/>
                  <a:gd name="connsiteY11" fmla="*/ 95726 h 42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09650" h="428625">
                    <a:moveTo>
                      <a:pt x="998696" y="7144"/>
                    </a:moveTo>
                    <a:lnTo>
                      <a:pt x="1003459" y="11906"/>
                    </a:lnTo>
                    <a:lnTo>
                      <a:pt x="912019" y="103346"/>
                    </a:lnTo>
                    <a:lnTo>
                      <a:pt x="646271" y="103346"/>
                    </a:lnTo>
                    <a:lnTo>
                      <a:pt x="476726" y="272891"/>
                    </a:lnTo>
                    <a:lnTo>
                      <a:pt x="306229" y="272891"/>
                    </a:lnTo>
                    <a:lnTo>
                      <a:pt x="11906" y="424339"/>
                    </a:lnTo>
                    <a:lnTo>
                      <a:pt x="7144" y="419576"/>
                    </a:lnTo>
                    <a:lnTo>
                      <a:pt x="303371" y="266224"/>
                    </a:lnTo>
                    <a:lnTo>
                      <a:pt x="472916" y="266224"/>
                    </a:lnTo>
                    <a:lnTo>
                      <a:pt x="643414" y="95726"/>
                    </a:lnTo>
                    <a:lnTo>
                      <a:pt x="909161" y="9572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0" name="Freeform: Shape 179">
                <a:extLst>
                  <a:ext uri="{FF2B5EF4-FFF2-40B4-BE49-F238E27FC236}">
                    <a16:creationId xmlns:a16="http://schemas.microsoft.com/office/drawing/2014/main" xmlns="" id="{87CB6D10-868E-43F0-8BB7-954243961091}"/>
                  </a:ext>
                </a:extLst>
              </p:cNvPr>
              <p:cNvSpPr/>
              <p:nvPr/>
            </p:nvSpPr>
            <p:spPr>
              <a:xfrm>
                <a:off x="4298394" y="371451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1" name="Freeform: Shape 180">
                <a:extLst>
                  <a:ext uri="{FF2B5EF4-FFF2-40B4-BE49-F238E27FC236}">
                    <a16:creationId xmlns:a16="http://schemas.microsoft.com/office/drawing/2014/main" xmlns="" id="{38789786-5C0A-489D-9119-B0855383E4DC}"/>
                  </a:ext>
                </a:extLst>
              </p:cNvPr>
              <p:cNvSpPr/>
              <p:nvPr/>
            </p:nvSpPr>
            <p:spPr>
              <a:xfrm>
                <a:off x="6470809" y="3194208"/>
                <a:ext cx="1076325" cy="142875"/>
              </a:xfrm>
              <a:custGeom>
                <a:avLst/>
                <a:gdLst>
                  <a:gd name="connsiteX0" fmla="*/ 11906 w 1076325"/>
                  <a:gd name="connsiteY0" fmla="*/ 7144 h 142875"/>
                  <a:gd name="connsiteX1" fmla="*/ 50006 w 1076325"/>
                  <a:gd name="connsiteY1" fmla="*/ 45244 h 142875"/>
                  <a:gd name="connsiteX2" fmla="*/ 869156 w 1076325"/>
                  <a:gd name="connsiteY2" fmla="*/ 45244 h 142875"/>
                  <a:gd name="connsiteX3" fmla="*/ 1072991 w 1076325"/>
                  <a:gd name="connsiteY3" fmla="*/ 134779 h 142875"/>
                  <a:gd name="connsiteX4" fmla="*/ 1068229 w 1076325"/>
                  <a:gd name="connsiteY4" fmla="*/ 139541 h 142875"/>
                  <a:gd name="connsiteX5" fmla="*/ 866299 w 1076325"/>
                  <a:gd name="connsiteY5" fmla="*/ 51911 h 142875"/>
                  <a:gd name="connsiteX6" fmla="*/ 47149 w 1076325"/>
                  <a:gd name="connsiteY6" fmla="*/ 51911 h 142875"/>
                  <a:gd name="connsiteX7" fmla="*/ 7144 w 1076325"/>
                  <a:gd name="connsiteY7" fmla="*/ 12859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76325" h="142875">
                    <a:moveTo>
                      <a:pt x="11906" y="7144"/>
                    </a:moveTo>
                    <a:lnTo>
                      <a:pt x="50006" y="45244"/>
                    </a:lnTo>
                    <a:lnTo>
                      <a:pt x="869156" y="45244"/>
                    </a:lnTo>
                    <a:lnTo>
                      <a:pt x="1072991" y="134779"/>
                    </a:lnTo>
                    <a:lnTo>
                      <a:pt x="1068229" y="139541"/>
                    </a:lnTo>
                    <a:lnTo>
                      <a:pt x="866299" y="51911"/>
                    </a:lnTo>
                    <a:lnTo>
                      <a:pt x="47149" y="51911"/>
                    </a:lnTo>
                    <a:lnTo>
                      <a:pt x="7144" y="1285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2" name="Freeform: Shape 181">
                <a:extLst>
                  <a:ext uri="{FF2B5EF4-FFF2-40B4-BE49-F238E27FC236}">
                    <a16:creationId xmlns:a16="http://schemas.microsoft.com/office/drawing/2014/main" xmlns="" id="{AB95DEFF-0079-4446-A4FA-D8F1DE6D39DC}"/>
                  </a:ext>
                </a:extLst>
              </p:cNvPr>
              <p:cNvSpPr/>
              <p:nvPr/>
            </p:nvSpPr>
            <p:spPr>
              <a:xfrm>
                <a:off x="6460569" y="3184921"/>
                <a:ext cx="38100" cy="38100"/>
              </a:xfrm>
              <a:custGeom>
                <a:avLst/>
                <a:gdLst>
                  <a:gd name="connsiteX0" fmla="*/ 29766 w 38100"/>
                  <a:gd name="connsiteY0" fmla="*/ 10716 h 38100"/>
                  <a:gd name="connsiteX1" fmla="*/ 10716 w 38100"/>
                  <a:gd name="connsiteY1" fmla="*/ 10716 h 38100"/>
                  <a:gd name="connsiteX2" fmla="*/ 10716 w 38100"/>
                  <a:gd name="connsiteY2" fmla="*/ 29766 h 38100"/>
                  <a:gd name="connsiteX3" fmla="*/ 29766 w 38100"/>
                  <a:gd name="connsiteY3" fmla="*/ 29766 h 38100"/>
                  <a:gd name="connsiteX4" fmla="*/ 2976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9766" y="10716"/>
                    </a:moveTo>
                    <a:cubicBezTo>
                      <a:pt x="25003" y="5953"/>
                      <a:pt x="16431" y="5953"/>
                      <a:pt x="10716" y="10716"/>
                    </a:cubicBez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4051"/>
                      <a:pt x="34528" y="15478"/>
                      <a:pt x="2976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3" name="Freeform: Shape 182">
                <a:extLst>
                  <a:ext uri="{FF2B5EF4-FFF2-40B4-BE49-F238E27FC236}">
                    <a16:creationId xmlns:a16="http://schemas.microsoft.com/office/drawing/2014/main" xmlns="" id="{8DA5D9EB-BBBD-40E4-8CC1-23710269E957}"/>
                  </a:ext>
                </a:extLst>
              </p:cNvPr>
              <p:cNvSpPr/>
              <p:nvPr/>
            </p:nvSpPr>
            <p:spPr>
              <a:xfrm>
                <a:off x="5156359" y="3240881"/>
                <a:ext cx="590550" cy="190500"/>
              </a:xfrm>
              <a:custGeom>
                <a:avLst/>
                <a:gdLst>
                  <a:gd name="connsiteX0" fmla="*/ 7144 w 590550"/>
                  <a:gd name="connsiteY0" fmla="*/ 7144 h 190500"/>
                  <a:gd name="connsiteX1" fmla="*/ 408146 w 590550"/>
                  <a:gd name="connsiteY1" fmla="*/ 7144 h 190500"/>
                  <a:gd name="connsiteX2" fmla="*/ 585311 w 590550"/>
                  <a:gd name="connsiteY2" fmla="*/ 184309 h 190500"/>
                  <a:gd name="connsiteX3" fmla="*/ 580549 w 590550"/>
                  <a:gd name="connsiteY3" fmla="*/ 189071 h 190500"/>
                  <a:gd name="connsiteX4" fmla="*/ 405289 w 590550"/>
                  <a:gd name="connsiteY4" fmla="*/ 13811 h 190500"/>
                  <a:gd name="connsiteX5" fmla="*/ 7144 w 590550"/>
                  <a:gd name="connsiteY5" fmla="*/ 13811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90550" h="190500">
                    <a:moveTo>
                      <a:pt x="7144" y="7144"/>
                    </a:moveTo>
                    <a:lnTo>
                      <a:pt x="408146" y="7144"/>
                    </a:lnTo>
                    <a:lnTo>
                      <a:pt x="585311" y="184309"/>
                    </a:lnTo>
                    <a:lnTo>
                      <a:pt x="580549" y="189071"/>
                    </a:lnTo>
                    <a:lnTo>
                      <a:pt x="405289" y="13811"/>
                    </a:lnTo>
                    <a:lnTo>
                      <a:pt x="7144" y="1381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4" name="Freeform: Shape 183">
                <a:extLst>
                  <a:ext uri="{FF2B5EF4-FFF2-40B4-BE49-F238E27FC236}">
                    <a16:creationId xmlns:a16="http://schemas.microsoft.com/office/drawing/2014/main" xmlns="" id="{E767E83F-380A-45E1-86E4-9BF5DC7B5D22}"/>
                  </a:ext>
                </a:extLst>
              </p:cNvPr>
              <p:cNvSpPr/>
              <p:nvPr/>
            </p:nvSpPr>
            <p:spPr>
              <a:xfrm>
                <a:off x="5134451" y="323135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5" name="Freeform: Shape 184">
                <a:extLst>
                  <a:ext uri="{FF2B5EF4-FFF2-40B4-BE49-F238E27FC236}">
                    <a16:creationId xmlns:a16="http://schemas.microsoft.com/office/drawing/2014/main" xmlns="" id="{01C83BE4-D3A0-4A0C-9F3B-88562EFAC44B}"/>
                  </a:ext>
                </a:extLst>
              </p:cNvPr>
              <p:cNvSpPr/>
              <p:nvPr/>
            </p:nvSpPr>
            <p:spPr>
              <a:xfrm>
                <a:off x="5084921" y="3377088"/>
                <a:ext cx="361950" cy="95250"/>
              </a:xfrm>
              <a:custGeom>
                <a:avLst/>
                <a:gdLst>
                  <a:gd name="connsiteX0" fmla="*/ 349091 w 361950"/>
                  <a:gd name="connsiteY0" fmla="*/ 7144 h 95250"/>
                  <a:gd name="connsiteX1" fmla="*/ 354806 w 361950"/>
                  <a:gd name="connsiteY1" fmla="*/ 12859 h 95250"/>
                  <a:gd name="connsiteX2" fmla="*/ 271939 w 361950"/>
                  <a:gd name="connsiteY2" fmla="*/ 94774 h 95250"/>
                  <a:gd name="connsiteX3" fmla="*/ 7144 w 361950"/>
                  <a:gd name="connsiteY3" fmla="*/ 94774 h 95250"/>
                  <a:gd name="connsiteX4" fmla="*/ 7144 w 361950"/>
                  <a:gd name="connsiteY4" fmla="*/ 88106 h 95250"/>
                  <a:gd name="connsiteX5" fmla="*/ 269081 w 361950"/>
                  <a:gd name="connsiteY5" fmla="*/ 88106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1950" h="95250">
                    <a:moveTo>
                      <a:pt x="349091" y="7144"/>
                    </a:moveTo>
                    <a:lnTo>
                      <a:pt x="354806" y="12859"/>
                    </a:lnTo>
                    <a:lnTo>
                      <a:pt x="271939" y="94774"/>
                    </a:lnTo>
                    <a:lnTo>
                      <a:pt x="7144" y="94774"/>
                    </a:lnTo>
                    <a:lnTo>
                      <a:pt x="7144" y="88106"/>
                    </a:lnTo>
                    <a:lnTo>
                      <a:pt x="269081" y="881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6" name="Freeform: Shape 185">
                <a:extLst>
                  <a:ext uri="{FF2B5EF4-FFF2-40B4-BE49-F238E27FC236}">
                    <a16:creationId xmlns:a16="http://schemas.microsoft.com/office/drawing/2014/main" xmlns="" id="{D4DEF7EE-190F-4B60-BA71-988A51D3F05C}"/>
                  </a:ext>
                </a:extLst>
              </p:cNvPr>
              <p:cNvSpPr/>
              <p:nvPr/>
            </p:nvSpPr>
            <p:spPr>
              <a:xfrm>
                <a:off x="5072539" y="344852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2861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7" name="Freeform: Shape 186">
                <a:extLst>
                  <a:ext uri="{FF2B5EF4-FFF2-40B4-BE49-F238E27FC236}">
                    <a16:creationId xmlns:a16="http://schemas.microsoft.com/office/drawing/2014/main" xmlns="" id="{0622B84A-73DD-400C-88ED-822C2170F42E}"/>
                  </a:ext>
                </a:extLst>
              </p:cNvPr>
              <p:cNvSpPr/>
              <p:nvPr/>
            </p:nvSpPr>
            <p:spPr>
              <a:xfrm>
                <a:off x="5571649" y="3071336"/>
                <a:ext cx="809625" cy="200025"/>
              </a:xfrm>
              <a:custGeom>
                <a:avLst/>
                <a:gdLst>
                  <a:gd name="connsiteX0" fmla="*/ 11906 w 809625"/>
                  <a:gd name="connsiteY0" fmla="*/ 7144 h 200025"/>
                  <a:gd name="connsiteX1" fmla="*/ 192881 w 809625"/>
                  <a:gd name="connsiteY1" fmla="*/ 188119 h 200025"/>
                  <a:gd name="connsiteX2" fmla="*/ 808196 w 809625"/>
                  <a:gd name="connsiteY2" fmla="*/ 188119 h 200025"/>
                  <a:gd name="connsiteX3" fmla="*/ 808196 w 809625"/>
                  <a:gd name="connsiteY3" fmla="*/ 195739 h 200025"/>
                  <a:gd name="connsiteX4" fmla="*/ 190024 w 809625"/>
                  <a:gd name="connsiteY4" fmla="*/ 194786 h 200025"/>
                  <a:gd name="connsiteX5" fmla="*/ 7144 w 809625"/>
                  <a:gd name="connsiteY5" fmla="*/ 11906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9625" h="200025">
                    <a:moveTo>
                      <a:pt x="11906" y="7144"/>
                    </a:moveTo>
                    <a:lnTo>
                      <a:pt x="192881" y="188119"/>
                    </a:lnTo>
                    <a:lnTo>
                      <a:pt x="808196" y="188119"/>
                    </a:lnTo>
                    <a:lnTo>
                      <a:pt x="808196" y="195739"/>
                    </a:lnTo>
                    <a:lnTo>
                      <a:pt x="190024" y="194786"/>
                    </a:lnTo>
                    <a:lnTo>
                      <a:pt x="7144" y="119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8" name="Freeform: Shape 187">
                <a:extLst>
                  <a:ext uri="{FF2B5EF4-FFF2-40B4-BE49-F238E27FC236}">
                    <a16:creationId xmlns:a16="http://schemas.microsoft.com/office/drawing/2014/main" xmlns="" id="{E4F4C845-84C9-47BA-877F-12112A9E87F6}"/>
                  </a:ext>
                </a:extLst>
              </p:cNvPr>
              <p:cNvSpPr/>
              <p:nvPr/>
            </p:nvSpPr>
            <p:spPr>
              <a:xfrm>
                <a:off x="6358414" y="3242786"/>
                <a:ext cx="38100" cy="38100"/>
              </a:xfrm>
              <a:custGeom>
                <a:avLst/>
                <a:gdLst>
                  <a:gd name="connsiteX0" fmla="*/ 20479 w 38100"/>
                  <a:gd name="connsiteY0" fmla="*/ 33814 h 38100"/>
                  <a:gd name="connsiteX1" fmla="*/ 33814 w 38100"/>
                  <a:gd name="connsiteY1" fmla="*/ 20479 h 38100"/>
                  <a:gd name="connsiteX2" fmla="*/ 20479 w 38100"/>
                  <a:gd name="connsiteY2" fmla="*/ 7144 h 38100"/>
                  <a:gd name="connsiteX3" fmla="*/ 7144 w 38100"/>
                  <a:gd name="connsiteY3" fmla="*/ 20479 h 38100"/>
                  <a:gd name="connsiteX4" fmla="*/ 20479 w 38100"/>
                  <a:gd name="connsiteY4" fmla="*/ 3381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33814"/>
                    </a:move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3811" y="33814"/>
                      <a:pt x="20479" y="3381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pic>
          <p:nvPicPr>
            <p:cNvPr id="189" name="Graphic 188">
              <a:extLst>
                <a:ext uri="{FF2B5EF4-FFF2-40B4-BE49-F238E27FC236}">
                  <a16:creationId xmlns:a16="http://schemas.microsoft.com/office/drawing/2014/main" xmlns="" id="{4F6F1270-6424-4E93-A5F6-E932E11C110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p:blipFill>
          <p:spPr>
            <a:xfrm>
              <a:off x="6429386" y="5309032"/>
              <a:ext cx="3648588" cy="781840"/>
            </a:xfrm>
            <a:prstGeom prst="rect">
              <a:avLst/>
            </a:prstGeom>
          </p:spPr>
        </p:pic>
      </p:grpSp>
      <p:sp>
        <p:nvSpPr>
          <p:cNvPr id="194" name="Rectangle 193">
            <a:extLst>
              <a:ext uri="{FF2B5EF4-FFF2-40B4-BE49-F238E27FC236}">
                <a16:creationId xmlns:a16="http://schemas.microsoft.com/office/drawing/2014/main" xmlns="" id="{A94A324A-C27F-40E5-8AB0-9B03071FDBB5}"/>
              </a:ext>
            </a:extLst>
          </p:cNvPr>
          <p:cNvSpPr/>
          <p:nvPr/>
        </p:nvSpPr>
        <p:spPr>
          <a:xfrm>
            <a:off x="5259408" y="2253729"/>
            <a:ext cx="3884592" cy="22678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4848" y="-90264"/>
            <a:ext cx="8229600" cy="1143000"/>
          </a:xfrm>
        </p:spPr>
        <p:txBody>
          <a:bodyPr>
            <a:normAutofit/>
          </a:bodyPr>
          <a:lstStyle/>
          <a:p>
            <a:pPr algn="r"/>
            <a:r>
              <a:rPr lang="it-IT" sz="3600" b="1" dirty="0" err="1">
                <a:solidFill>
                  <a:schemeClr val="tx1"/>
                </a:solidFill>
                <a:latin typeface="Lato Regular"/>
              </a:rPr>
              <a:t>ADnet</a:t>
            </a:r>
            <a:endParaRPr lang="it-IT" sz="3600" b="1" dirty="0">
              <a:solidFill>
                <a:schemeClr val="tx1"/>
              </a:solidFill>
              <a:latin typeface="Lato Regular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>
                <a:solidFill>
                  <a:schemeClr val="tx1"/>
                </a:solidFill>
                <a:latin typeface="Lato Regular"/>
              </a:rPr>
              <a:t>9</a:t>
            </a:fld>
            <a:endParaRPr lang="it-IT" dirty="0">
              <a:solidFill>
                <a:schemeClr val="tx1"/>
              </a:solidFill>
              <a:latin typeface="Lato Regular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xmlns="" id="{EA2CF21B-2473-47DD-8448-E2C8B4975DB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861" y="6146046"/>
            <a:ext cx="944982" cy="576064"/>
          </a:xfrm>
          <a:prstGeom prst="rect">
            <a:avLst/>
          </a:prstGeom>
        </p:spPr>
      </p:pic>
      <p:sp>
        <p:nvSpPr>
          <p:cNvPr id="29" name="Freeform: Shape 28">
            <a:extLst>
              <a:ext uri="{FF2B5EF4-FFF2-40B4-BE49-F238E27FC236}">
                <a16:creationId xmlns:a16="http://schemas.microsoft.com/office/drawing/2014/main" xmlns="" id="{64E37D6D-668A-4F86-A583-3AE597794AA9}"/>
              </a:ext>
            </a:extLst>
          </p:cNvPr>
          <p:cNvSpPr/>
          <p:nvPr/>
        </p:nvSpPr>
        <p:spPr>
          <a:xfrm rot="19119118">
            <a:off x="1251273" y="4233909"/>
            <a:ext cx="976928" cy="4261745"/>
          </a:xfrm>
          <a:custGeom>
            <a:avLst/>
            <a:gdLst>
              <a:gd name="connsiteX0" fmla="*/ 564956 w 1571716"/>
              <a:gd name="connsiteY0" fmla="*/ 6049798 h 6856439"/>
              <a:gd name="connsiteX1" fmla="*/ 694265 w 1571716"/>
              <a:gd name="connsiteY1" fmla="*/ 6156016 h 6856439"/>
              <a:gd name="connsiteX2" fmla="*/ 741986 w 1571716"/>
              <a:gd name="connsiteY2" fmla="*/ 6196040 h 6856439"/>
              <a:gd name="connsiteX3" fmla="*/ 241684 w 1571716"/>
              <a:gd name="connsiteY3" fmla="*/ 6856439 h 6856439"/>
              <a:gd name="connsiteX4" fmla="*/ 0 w 1571716"/>
              <a:gd name="connsiteY4" fmla="*/ 6856439 h 6856439"/>
              <a:gd name="connsiteX5" fmla="*/ 564956 w 1571716"/>
              <a:gd name="connsiteY5" fmla="*/ 6049798 h 6856439"/>
              <a:gd name="connsiteX6" fmla="*/ 252460 w 1571716"/>
              <a:gd name="connsiteY6" fmla="*/ 5232384 h 6856439"/>
              <a:gd name="connsiteX7" fmla="*/ 301721 w 1571716"/>
              <a:gd name="connsiteY7" fmla="*/ 5361692 h 6856439"/>
              <a:gd name="connsiteX8" fmla="*/ 370993 w 1571716"/>
              <a:gd name="connsiteY8" fmla="*/ 5469450 h 6856439"/>
              <a:gd name="connsiteX9" fmla="*/ 392544 w 1571716"/>
              <a:gd name="connsiteY9" fmla="*/ 5497159 h 6856439"/>
              <a:gd name="connsiteX10" fmla="*/ 1146845 w 1571716"/>
              <a:gd name="connsiteY10" fmla="*/ 5497159 h 6856439"/>
              <a:gd name="connsiteX11" fmla="*/ 1166857 w 1571716"/>
              <a:gd name="connsiteY11" fmla="*/ 5469450 h 6856439"/>
              <a:gd name="connsiteX12" fmla="*/ 1231511 w 1571716"/>
              <a:gd name="connsiteY12" fmla="*/ 5361692 h 6856439"/>
              <a:gd name="connsiteX13" fmla="*/ 1276154 w 1571716"/>
              <a:gd name="connsiteY13" fmla="*/ 5232384 h 6856439"/>
              <a:gd name="connsiteX14" fmla="*/ 355599 w 1571716"/>
              <a:gd name="connsiteY14" fmla="*/ 4853693 h 6856439"/>
              <a:gd name="connsiteX15" fmla="*/ 297102 w 1571716"/>
              <a:gd name="connsiteY15" fmla="*/ 4944517 h 6856439"/>
              <a:gd name="connsiteX16" fmla="*/ 244763 w 1571716"/>
              <a:gd name="connsiteY16" fmla="*/ 5098456 h 6856439"/>
              <a:gd name="connsiteX17" fmla="*/ 243224 w 1571716"/>
              <a:gd name="connsiteY17" fmla="*/ 5116929 h 6856439"/>
              <a:gd name="connsiteX18" fmla="*/ 1277693 w 1571716"/>
              <a:gd name="connsiteY18" fmla="*/ 5116929 h 6856439"/>
              <a:gd name="connsiteX19" fmla="*/ 1274614 w 1571716"/>
              <a:gd name="connsiteY19" fmla="*/ 5098456 h 6856439"/>
              <a:gd name="connsiteX20" fmla="*/ 1216118 w 1571716"/>
              <a:gd name="connsiteY20" fmla="*/ 4944517 h 6856439"/>
              <a:gd name="connsiteX21" fmla="*/ 1157621 w 1571716"/>
              <a:gd name="connsiteY21" fmla="*/ 4853693 h 6856439"/>
              <a:gd name="connsiteX22" fmla="*/ 397163 w 1571716"/>
              <a:gd name="connsiteY22" fmla="*/ 1874976 h 6856439"/>
              <a:gd name="connsiteX23" fmla="*/ 431029 w 1571716"/>
              <a:gd name="connsiteY23" fmla="*/ 2013521 h 6856439"/>
              <a:gd name="connsiteX24" fmla="*/ 483368 w 1571716"/>
              <a:gd name="connsiteY24" fmla="*/ 2121278 h 6856439"/>
              <a:gd name="connsiteX25" fmla="*/ 486447 w 1571716"/>
              <a:gd name="connsiteY25" fmla="*/ 2124357 h 6856439"/>
              <a:gd name="connsiteX26" fmla="*/ 1206881 w 1571716"/>
              <a:gd name="connsiteY26" fmla="*/ 2124357 h 6856439"/>
              <a:gd name="connsiteX27" fmla="*/ 1208421 w 1571716"/>
              <a:gd name="connsiteY27" fmla="*/ 2121278 h 6856439"/>
              <a:gd name="connsiteX28" fmla="*/ 1260760 w 1571716"/>
              <a:gd name="connsiteY28" fmla="*/ 2013521 h 6856439"/>
              <a:gd name="connsiteX29" fmla="*/ 1296166 w 1571716"/>
              <a:gd name="connsiteY29" fmla="*/ 1874976 h 6856439"/>
              <a:gd name="connsiteX30" fmla="*/ 484908 w 1571716"/>
              <a:gd name="connsiteY30" fmla="*/ 1514759 h 6856439"/>
              <a:gd name="connsiteX31" fmla="*/ 449502 w 1571716"/>
              <a:gd name="connsiteY31" fmla="*/ 1580953 h 6856439"/>
              <a:gd name="connsiteX32" fmla="*/ 397163 w 1571716"/>
              <a:gd name="connsiteY32" fmla="*/ 1734891 h 6856439"/>
              <a:gd name="connsiteX33" fmla="*/ 392544 w 1571716"/>
              <a:gd name="connsiteY33" fmla="*/ 1765679 h 6856439"/>
              <a:gd name="connsiteX34" fmla="*/ 1300784 w 1571716"/>
              <a:gd name="connsiteY34" fmla="*/ 1765679 h 6856439"/>
              <a:gd name="connsiteX35" fmla="*/ 1297705 w 1571716"/>
              <a:gd name="connsiteY35" fmla="*/ 1734891 h 6856439"/>
              <a:gd name="connsiteX36" fmla="*/ 1249984 w 1571716"/>
              <a:gd name="connsiteY36" fmla="*/ 1580953 h 6856439"/>
              <a:gd name="connsiteX37" fmla="*/ 1216118 w 1571716"/>
              <a:gd name="connsiteY37" fmla="*/ 1514759 h 6856439"/>
              <a:gd name="connsiteX38" fmla="*/ 138545 w 1571716"/>
              <a:gd name="connsiteY38" fmla="*/ 0 h 6856439"/>
              <a:gd name="connsiteX39" fmla="*/ 406398 w 1571716"/>
              <a:gd name="connsiteY39" fmla="*/ 0 h 6856439"/>
              <a:gd name="connsiteX40" fmla="*/ 455659 w 1571716"/>
              <a:gd name="connsiteY40" fmla="*/ 346363 h 6856439"/>
              <a:gd name="connsiteX41" fmla="*/ 777391 w 1571716"/>
              <a:gd name="connsiteY41" fmla="*/ 701962 h 6856439"/>
              <a:gd name="connsiteX42" fmla="*/ 652700 w 1571716"/>
              <a:gd name="connsiteY42" fmla="*/ 845125 h 6856439"/>
              <a:gd name="connsiteX43" fmla="*/ 628070 w 1571716"/>
              <a:gd name="connsiteY43" fmla="*/ 874373 h 6856439"/>
              <a:gd name="connsiteX44" fmla="*/ 255538 w 1571716"/>
              <a:gd name="connsiteY44" fmla="*/ 464896 h 6856439"/>
              <a:gd name="connsiteX45" fmla="*/ 138545 w 1571716"/>
              <a:gd name="connsiteY45" fmla="*/ 0 h 6856439"/>
              <a:gd name="connsiteX46" fmla="*/ 1231511 w 1571716"/>
              <a:gd name="connsiteY46" fmla="*/ 0 h 6856439"/>
              <a:gd name="connsiteX47" fmla="*/ 1460880 w 1571716"/>
              <a:gd name="connsiteY47" fmla="*/ 0 h 6856439"/>
              <a:gd name="connsiteX48" fmla="*/ 1319257 w 1571716"/>
              <a:gd name="connsiteY48" fmla="*/ 466435 h 6856439"/>
              <a:gd name="connsiteX49" fmla="*/ 1009839 w 1571716"/>
              <a:gd name="connsiteY49" fmla="*/ 865137 h 6856439"/>
              <a:gd name="connsiteX50" fmla="*/ 994445 w 1571716"/>
              <a:gd name="connsiteY50" fmla="*/ 883609 h 6856439"/>
              <a:gd name="connsiteX51" fmla="*/ 979052 w 1571716"/>
              <a:gd name="connsiteY51" fmla="*/ 902082 h 6856439"/>
              <a:gd name="connsiteX52" fmla="*/ 882070 w 1571716"/>
              <a:gd name="connsiteY52" fmla="*/ 1012918 h 6856439"/>
              <a:gd name="connsiteX53" fmla="*/ 828191 w 1571716"/>
              <a:gd name="connsiteY53" fmla="*/ 1072954 h 6856439"/>
              <a:gd name="connsiteX54" fmla="*/ 812798 w 1571716"/>
              <a:gd name="connsiteY54" fmla="*/ 1091427 h 6856439"/>
              <a:gd name="connsiteX55" fmla="*/ 797404 w 1571716"/>
              <a:gd name="connsiteY55" fmla="*/ 1109900 h 6856439"/>
              <a:gd name="connsiteX56" fmla="*/ 554180 w 1571716"/>
              <a:gd name="connsiteY56" fmla="*/ 1411620 h 6856439"/>
              <a:gd name="connsiteX57" fmla="*/ 1145306 w 1571716"/>
              <a:gd name="connsiteY57" fmla="*/ 1411620 h 6856439"/>
              <a:gd name="connsiteX58" fmla="*/ 866676 w 1571716"/>
              <a:gd name="connsiteY58" fmla="*/ 1106821 h 6856439"/>
              <a:gd name="connsiteX59" fmla="*/ 925173 w 1571716"/>
              <a:gd name="connsiteY59" fmla="*/ 1040627 h 6856439"/>
              <a:gd name="connsiteX60" fmla="*/ 1017536 w 1571716"/>
              <a:gd name="connsiteY60" fmla="*/ 934409 h 6856439"/>
              <a:gd name="connsiteX61" fmla="*/ 1544007 w 1571716"/>
              <a:gd name="connsiteY61" fmla="*/ 1798006 h 6856439"/>
              <a:gd name="connsiteX62" fmla="*/ 1071415 w 1571716"/>
              <a:gd name="connsiteY62" fmla="*/ 2620040 h 6856439"/>
              <a:gd name="connsiteX63" fmla="*/ 966736 w 1571716"/>
              <a:gd name="connsiteY63" fmla="*/ 2535374 h 6856439"/>
              <a:gd name="connsiteX64" fmla="*/ 891306 w 1571716"/>
              <a:gd name="connsiteY64" fmla="*/ 2475338 h 6856439"/>
              <a:gd name="connsiteX65" fmla="*/ 1132990 w 1571716"/>
              <a:gd name="connsiteY65" fmla="*/ 2235193 h 6856439"/>
              <a:gd name="connsiteX66" fmla="*/ 564956 w 1571716"/>
              <a:gd name="connsiteY66" fmla="*/ 2235193 h 6856439"/>
              <a:gd name="connsiteX67" fmla="*/ 815876 w 1571716"/>
              <a:gd name="connsiteY67" fmla="*/ 2475338 h 6856439"/>
              <a:gd name="connsiteX68" fmla="*/ 834349 w 1571716"/>
              <a:gd name="connsiteY68" fmla="*/ 2490731 h 6856439"/>
              <a:gd name="connsiteX69" fmla="*/ 852822 w 1571716"/>
              <a:gd name="connsiteY69" fmla="*/ 2506125 h 6856439"/>
              <a:gd name="connsiteX70" fmla="*/ 931331 w 1571716"/>
              <a:gd name="connsiteY70" fmla="*/ 2569240 h 6856439"/>
              <a:gd name="connsiteX71" fmla="*/ 1032930 w 1571716"/>
              <a:gd name="connsiteY71" fmla="*/ 2650828 h 6856439"/>
              <a:gd name="connsiteX72" fmla="*/ 1051403 w 1571716"/>
              <a:gd name="connsiteY72" fmla="*/ 2666222 h 6856439"/>
              <a:gd name="connsiteX73" fmla="*/ 1069876 w 1571716"/>
              <a:gd name="connsiteY73" fmla="*/ 2681616 h 6856439"/>
              <a:gd name="connsiteX74" fmla="*/ 1487050 w 1571716"/>
              <a:gd name="connsiteY74" fmla="*/ 3218862 h 6856439"/>
              <a:gd name="connsiteX75" fmla="*/ 1231511 w 1571716"/>
              <a:gd name="connsiteY75" fmla="*/ 3218862 h 6856439"/>
              <a:gd name="connsiteX76" fmla="*/ 1203802 w 1571716"/>
              <a:gd name="connsiteY76" fmla="*/ 3163444 h 6856439"/>
              <a:gd name="connsiteX77" fmla="*/ 440266 w 1571716"/>
              <a:gd name="connsiteY77" fmla="*/ 3163444 h 6856439"/>
              <a:gd name="connsiteX78" fmla="*/ 401781 w 1571716"/>
              <a:gd name="connsiteY78" fmla="*/ 3226560 h 6856439"/>
              <a:gd name="connsiteX79" fmla="*/ 361757 w 1571716"/>
              <a:gd name="connsiteY79" fmla="*/ 3380498 h 6856439"/>
              <a:gd name="connsiteX80" fmla="*/ 363296 w 1571716"/>
              <a:gd name="connsiteY80" fmla="*/ 3414365 h 6856439"/>
              <a:gd name="connsiteX81" fmla="*/ 880531 w 1571716"/>
              <a:gd name="connsiteY81" fmla="*/ 3414365 h 6856439"/>
              <a:gd name="connsiteX82" fmla="*/ 880531 w 1571716"/>
              <a:gd name="connsiteY82" fmla="*/ 3522122 h 6856439"/>
              <a:gd name="connsiteX83" fmla="*/ 377151 w 1571716"/>
              <a:gd name="connsiteY83" fmla="*/ 3522122 h 6856439"/>
              <a:gd name="connsiteX84" fmla="*/ 415635 w 1571716"/>
              <a:gd name="connsiteY84" fmla="*/ 3642194 h 6856439"/>
              <a:gd name="connsiteX85" fmla="*/ 467974 w 1571716"/>
              <a:gd name="connsiteY85" fmla="*/ 3749952 h 6856439"/>
              <a:gd name="connsiteX86" fmla="*/ 481829 w 1571716"/>
              <a:gd name="connsiteY86" fmla="*/ 3771503 h 6856439"/>
              <a:gd name="connsiteX87" fmla="*/ 1169936 w 1571716"/>
              <a:gd name="connsiteY87" fmla="*/ 3771503 h 6856439"/>
              <a:gd name="connsiteX88" fmla="*/ 1183790 w 1571716"/>
              <a:gd name="connsiteY88" fmla="*/ 3749952 h 6856439"/>
              <a:gd name="connsiteX89" fmla="*/ 1206881 w 1571716"/>
              <a:gd name="connsiteY89" fmla="*/ 3709927 h 6856439"/>
              <a:gd name="connsiteX90" fmla="*/ 1468577 w 1571716"/>
              <a:gd name="connsiteY90" fmla="*/ 3709927 h 6856439"/>
              <a:gd name="connsiteX91" fmla="*/ 999064 w 1571716"/>
              <a:gd name="connsiteY91" fmla="*/ 4279501 h 6856439"/>
              <a:gd name="connsiteX92" fmla="*/ 980591 w 1571716"/>
              <a:gd name="connsiteY92" fmla="*/ 4294895 h 6856439"/>
              <a:gd name="connsiteX93" fmla="*/ 962118 w 1571716"/>
              <a:gd name="connsiteY93" fmla="*/ 4310289 h 6856439"/>
              <a:gd name="connsiteX94" fmla="*/ 811258 w 1571716"/>
              <a:gd name="connsiteY94" fmla="*/ 4431901 h 6856439"/>
              <a:gd name="connsiteX95" fmla="*/ 782010 w 1571716"/>
              <a:gd name="connsiteY95" fmla="*/ 4454992 h 6856439"/>
              <a:gd name="connsiteX96" fmla="*/ 761998 w 1571716"/>
              <a:gd name="connsiteY96" fmla="*/ 4470385 h 6856439"/>
              <a:gd name="connsiteX97" fmla="*/ 741986 w 1571716"/>
              <a:gd name="connsiteY97" fmla="*/ 4484240 h 6856439"/>
              <a:gd name="connsiteX98" fmla="*/ 454120 w 1571716"/>
              <a:gd name="connsiteY98" fmla="*/ 4738239 h 6856439"/>
              <a:gd name="connsiteX99" fmla="*/ 1066797 w 1571716"/>
              <a:gd name="connsiteY99" fmla="*/ 4738239 h 6856439"/>
              <a:gd name="connsiteX100" fmla="*/ 818955 w 1571716"/>
              <a:gd name="connsiteY100" fmla="*/ 4487319 h 6856439"/>
              <a:gd name="connsiteX101" fmla="*/ 846664 w 1571716"/>
              <a:gd name="connsiteY101" fmla="*/ 4465767 h 6856439"/>
              <a:gd name="connsiteX102" fmla="*/ 997524 w 1571716"/>
              <a:gd name="connsiteY102" fmla="*/ 4342616 h 6856439"/>
              <a:gd name="connsiteX103" fmla="*/ 1522456 w 1571716"/>
              <a:gd name="connsiteY103" fmla="*/ 5161572 h 6856439"/>
              <a:gd name="connsiteX104" fmla="*/ 992906 w 1571716"/>
              <a:gd name="connsiteY104" fmla="*/ 5980527 h 6856439"/>
              <a:gd name="connsiteX105" fmla="*/ 928252 w 1571716"/>
              <a:gd name="connsiteY105" fmla="*/ 5926648 h 6856439"/>
              <a:gd name="connsiteX106" fmla="*/ 815876 w 1571716"/>
              <a:gd name="connsiteY106" fmla="*/ 5834285 h 6856439"/>
              <a:gd name="connsiteX107" fmla="*/ 1051403 w 1571716"/>
              <a:gd name="connsiteY107" fmla="*/ 5609534 h 6856439"/>
              <a:gd name="connsiteX108" fmla="*/ 494144 w 1571716"/>
              <a:gd name="connsiteY108" fmla="*/ 5609534 h 6856439"/>
              <a:gd name="connsiteX109" fmla="*/ 740446 w 1571716"/>
              <a:gd name="connsiteY109" fmla="*/ 5834285 h 6856439"/>
              <a:gd name="connsiteX110" fmla="*/ 758919 w 1571716"/>
              <a:gd name="connsiteY110" fmla="*/ 5849679 h 6856439"/>
              <a:gd name="connsiteX111" fmla="*/ 777392 w 1571716"/>
              <a:gd name="connsiteY111" fmla="*/ 5865073 h 6856439"/>
              <a:gd name="connsiteX112" fmla="*/ 891306 w 1571716"/>
              <a:gd name="connsiteY112" fmla="*/ 5960515 h 6856439"/>
              <a:gd name="connsiteX113" fmla="*/ 954421 w 1571716"/>
              <a:gd name="connsiteY113" fmla="*/ 6012854 h 6856439"/>
              <a:gd name="connsiteX114" fmla="*/ 972894 w 1571716"/>
              <a:gd name="connsiteY114" fmla="*/ 6028248 h 6856439"/>
              <a:gd name="connsiteX115" fmla="*/ 991367 w 1571716"/>
              <a:gd name="connsiteY115" fmla="*/ 6043642 h 6856439"/>
              <a:gd name="connsiteX116" fmla="*/ 1571716 w 1571716"/>
              <a:gd name="connsiteY116" fmla="*/ 6853361 h 6856439"/>
              <a:gd name="connsiteX117" fmla="*/ 1330032 w 1571716"/>
              <a:gd name="connsiteY117" fmla="*/ 6853361 h 6856439"/>
              <a:gd name="connsiteX118" fmla="*/ 814337 w 1571716"/>
              <a:gd name="connsiteY118" fmla="*/ 6192962 h 6856439"/>
              <a:gd name="connsiteX119" fmla="*/ 795864 w 1571716"/>
              <a:gd name="connsiteY119" fmla="*/ 6177568 h 6856439"/>
              <a:gd name="connsiteX120" fmla="*/ 777392 w 1571716"/>
              <a:gd name="connsiteY120" fmla="*/ 6162175 h 6856439"/>
              <a:gd name="connsiteX121" fmla="*/ 726592 w 1571716"/>
              <a:gd name="connsiteY121" fmla="*/ 6120611 h 6856439"/>
              <a:gd name="connsiteX122" fmla="*/ 600362 w 1571716"/>
              <a:gd name="connsiteY122" fmla="*/ 6015933 h 6856439"/>
              <a:gd name="connsiteX123" fmla="*/ 581889 w 1571716"/>
              <a:gd name="connsiteY123" fmla="*/ 6000539 h 6856439"/>
              <a:gd name="connsiteX124" fmla="*/ 563417 w 1571716"/>
              <a:gd name="connsiteY124" fmla="*/ 5985145 h 6856439"/>
              <a:gd name="connsiteX125" fmla="*/ 0 w 1571716"/>
              <a:gd name="connsiteY125" fmla="*/ 5147717 h 6856439"/>
              <a:gd name="connsiteX126" fmla="*/ 581889 w 1571716"/>
              <a:gd name="connsiteY126" fmla="*/ 4322604 h 6856439"/>
              <a:gd name="connsiteX127" fmla="*/ 600362 w 1571716"/>
              <a:gd name="connsiteY127" fmla="*/ 4307210 h 6856439"/>
              <a:gd name="connsiteX128" fmla="*/ 618835 w 1571716"/>
              <a:gd name="connsiteY128" fmla="*/ 4291816 h 6856439"/>
              <a:gd name="connsiteX129" fmla="*/ 651162 w 1571716"/>
              <a:gd name="connsiteY129" fmla="*/ 4265647 h 6856439"/>
              <a:gd name="connsiteX130" fmla="*/ 798943 w 1571716"/>
              <a:gd name="connsiteY130" fmla="*/ 4147114 h 6856439"/>
              <a:gd name="connsiteX131" fmla="*/ 817416 w 1571716"/>
              <a:gd name="connsiteY131" fmla="*/ 4131720 h 6856439"/>
              <a:gd name="connsiteX132" fmla="*/ 835888 w 1571716"/>
              <a:gd name="connsiteY132" fmla="*/ 4116326 h 6856439"/>
              <a:gd name="connsiteX133" fmla="*/ 1088348 w 1571716"/>
              <a:gd name="connsiteY133" fmla="*/ 3874642 h 6856439"/>
              <a:gd name="connsiteX134" fmla="*/ 555720 w 1571716"/>
              <a:gd name="connsiteY134" fmla="*/ 3874642 h 6856439"/>
              <a:gd name="connsiteX135" fmla="*/ 763537 w 1571716"/>
              <a:gd name="connsiteY135" fmla="*/ 4113247 h 6856439"/>
              <a:gd name="connsiteX136" fmla="*/ 615756 w 1571716"/>
              <a:gd name="connsiteY136" fmla="*/ 4231780 h 6856439"/>
              <a:gd name="connsiteX137" fmla="*/ 583429 w 1571716"/>
              <a:gd name="connsiteY137" fmla="*/ 4257950 h 6856439"/>
              <a:gd name="connsiteX138" fmla="*/ 120073 w 1571716"/>
              <a:gd name="connsiteY138" fmla="*/ 3374341 h 6856439"/>
              <a:gd name="connsiteX139" fmla="*/ 629610 w 1571716"/>
              <a:gd name="connsiteY139" fmla="*/ 2672379 h 6856439"/>
              <a:gd name="connsiteX140" fmla="*/ 735828 w 1571716"/>
              <a:gd name="connsiteY140" fmla="*/ 2758585 h 6856439"/>
              <a:gd name="connsiteX141" fmla="*/ 811258 w 1571716"/>
              <a:gd name="connsiteY141" fmla="*/ 2818621 h 6856439"/>
              <a:gd name="connsiteX142" fmla="*/ 535708 w 1571716"/>
              <a:gd name="connsiteY142" fmla="*/ 3049530 h 6856439"/>
              <a:gd name="connsiteX143" fmla="*/ 1131451 w 1571716"/>
              <a:gd name="connsiteY143" fmla="*/ 3049530 h 6856439"/>
              <a:gd name="connsiteX144" fmla="*/ 891306 w 1571716"/>
              <a:gd name="connsiteY144" fmla="*/ 2820161 h 6856439"/>
              <a:gd name="connsiteX145" fmla="*/ 872834 w 1571716"/>
              <a:gd name="connsiteY145" fmla="*/ 2804767 h 6856439"/>
              <a:gd name="connsiteX146" fmla="*/ 852822 w 1571716"/>
              <a:gd name="connsiteY146" fmla="*/ 2789373 h 6856439"/>
              <a:gd name="connsiteX147" fmla="*/ 772774 w 1571716"/>
              <a:gd name="connsiteY147" fmla="*/ 2724719 h 6856439"/>
              <a:gd name="connsiteX148" fmla="*/ 671174 w 1571716"/>
              <a:gd name="connsiteY148" fmla="*/ 2643131 h 6856439"/>
              <a:gd name="connsiteX149" fmla="*/ 652701 w 1571716"/>
              <a:gd name="connsiteY149" fmla="*/ 2627737 h 6856439"/>
              <a:gd name="connsiteX150" fmla="*/ 634229 w 1571716"/>
              <a:gd name="connsiteY150" fmla="*/ 2612343 h 6856439"/>
              <a:gd name="connsiteX151" fmla="*/ 153939 w 1571716"/>
              <a:gd name="connsiteY151" fmla="*/ 1791849 h 6856439"/>
              <a:gd name="connsiteX152" fmla="*/ 634229 w 1571716"/>
              <a:gd name="connsiteY152" fmla="*/ 943646 h 6856439"/>
              <a:gd name="connsiteX153" fmla="*/ 649622 w 1571716"/>
              <a:gd name="connsiteY153" fmla="*/ 925173 h 6856439"/>
              <a:gd name="connsiteX154" fmla="*/ 665016 w 1571716"/>
              <a:gd name="connsiteY154" fmla="*/ 906700 h 6856439"/>
              <a:gd name="connsiteX155" fmla="*/ 695804 w 1571716"/>
              <a:gd name="connsiteY155" fmla="*/ 872834 h 6856439"/>
              <a:gd name="connsiteX156" fmla="*/ 815876 w 1571716"/>
              <a:gd name="connsiteY156" fmla="*/ 735828 h 6856439"/>
              <a:gd name="connsiteX157" fmla="*/ 831270 w 1571716"/>
              <a:gd name="connsiteY157" fmla="*/ 717355 h 6856439"/>
              <a:gd name="connsiteX158" fmla="*/ 846664 w 1571716"/>
              <a:gd name="connsiteY158" fmla="*/ 698883 h 6856439"/>
              <a:gd name="connsiteX159" fmla="*/ 1114518 w 1571716"/>
              <a:gd name="connsiteY159" fmla="*/ 350981 h 6856439"/>
              <a:gd name="connsiteX160" fmla="*/ 1231511 w 1571716"/>
              <a:gd name="connsiteY160" fmla="*/ 0 h 6856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</a:cxnLst>
            <a:rect l="l" t="t" r="r" b="b"/>
            <a:pathLst>
              <a:path w="1571716" h="6856439">
                <a:moveTo>
                  <a:pt x="564956" y="6049798"/>
                </a:moveTo>
                <a:cubicBezTo>
                  <a:pt x="606520" y="6085204"/>
                  <a:pt x="649622" y="6120610"/>
                  <a:pt x="694265" y="6156016"/>
                </a:cubicBezTo>
                <a:cubicBezTo>
                  <a:pt x="709659" y="6169870"/>
                  <a:pt x="726592" y="6182186"/>
                  <a:pt x="741986" y="6196040"/>
                </a:cubicBezTo>
                <a:cubicBezTo>
                  <a:pt x="475671" y="6423871"/>
                  <a:pt x="241684" y="6640925"/>
                  <a:pt x="241684" y="6856439"/>
                </a:cubicBezTo>
                <a:lnTo>
                  <a:pt x="0" y="6856439"/>
                </a:lnTo>
                <a:cubicBezTo>
                  <a:pt x="0" y="6556258"/>
                  <a:pt x="274011" y="6297641"/>
                  <a:pt x="564956" y="6049798"/>
                </a:cubicBezTo>
                <a:close/>
                <a:moveTo>
                  <a:pt x="252460" y="5232384"/>
                </a:moveTo>
                <a:cubicBezTo>
                  <a:pt x="261696" y="5275487"/>
                  <a:pt x="278630" y="5318590"/>
                  <a:pt x="301721" y="5361692"/>
                </a:cubicBezTo>
                <a:cubicBezTo>
                  <a:pt x="320193" y="5397099"/>
                  <a:pt x="344823" y="5434044"/>
                  <a:pt x="370993" y="5469450"/>
                </a:cubicBezTo>
                <a:cubicBezTo>
                  <a:pt x="377151" y="5478686"/>
                  <a:pt x="384848" y="5487922"/>
                  <a:pt x="392544" y="5497159"/>
                </a:cubicBezTo>
                <a:lnTo>
                  <a:pt x="1146845" y="5497159"/>
                </a:lnTo>
                <a:cubicBezTo>
                  <a:pt x="1153003" y="5487922"/>
                  <a:pt x="1160700" y="5478686"/>
                  <a:pt x="1166857" y="5469450"/>
                </a:cubicBezTo>
                <a:cubicBezTo>
                  <a:pt x="1193027" y="5434044"/>
                  <a:pt x="1214578" y="5398638"/>
                  <a:pt x="1231511" y="5361692"/>
                </a:cubicBezTo>
                <a:cubicBezTo>
                  <a:pt x="1251524" y="5318590"/>
                  <a:pt x="1266917" y="5275487"/>
                  <a:pt x="1276154" y="5232384"/>
                </a:cubicBezTo>
                <a:close/>
                <a:moveTo>
                  <a:pt x="355599" y="4853693"/>
                </a:moveTo>
                <a:cubicBezTo>
                  <a:pt x="334048" y="4882942"/>
                  <a:pt x="314036" y="4913730"/>
                  <a:pt x="297102" y="4944517"/>
                </a:cubicBezTo>
                <a:cubicBezTo>
                  <a:pt x="269393" y="4993778"/>
                  <a:pt x="252460" y="5046117"/>
                  <a:pt x="244763" y="5098456"/>
                </a:cubicBezTo>
                <a:cubicBezTo>
                  <a:pt x="244763" y="5104614"/>
                  <a:pt x="243224" y="5110771"/>
                  <a:pt x="243224" y="5116929"/>
                </a:cubicBezTo>
                <a:lnTo>
                  <a:pt x="1277693" y="5116929"/>
                </a:lnTo>
                <a:cubicBezTo>
                  <a:pt x="1276154" y="5110771"/>
                  <a:pt x="1276154" y="5104614"/>
                  <a:pt x="1274614" y="5098456"/>
                </a:cubicBezTo>
                <a:cubicBezTo>
                  <a:pt x="1263839" y="5047656"/>
                  <a:pt x="1243827" y="4995317"/>
                  <a:pt x="1216118" y="4944517"/>
                </a:cubicBezTo>
                <a:cubicBezTo>
                  <a:pt x="1199184" y="4913730"/>
                  <a:pt x="1179172" y="4884481"/>
                  <a:pt x="1157621" y="4853693"/>
                </a:cubicBezTo>
                <a:close/>
                <a:moveTo>
                  <a:pt x="397163" y="1874976"/>
                </a:moveTo>
                <a:cubicBezTo>
                  <a:pt x="403320" y="1922697"/>
                  <a:pt x="414096" y="1968879"/>
                  <a:pt x="431029" y="2013521"/>
                </a:cubicBezTo>
                <a:cubicBezTo>
                  <a:pt x="444884" y="2050466"/>
                  <a:pt x="463356" y="2087412"/>
                  <a:pt x="483368" y="2121278"/>
                </a:cubicBezTo>
                <a:cubicBezTo>
                  <a:pt x="484908" y="2122817"/>
                  <a:pt x="484908" y="2122817"/>
                  <a:pt x="486447" y="2124357"/>
                </a:cubicBezTo>
                <a:lnTo>
                  <a:pt x="1206881" y="2124357"/>
                </a:lnTo>
                <a:cubicBezTo>
                  <a:pt x="1206881" y="2122817"/>
                  <a:pt x="1208421" y="2122817"/>
                  <a:pt x="1208421" y="2121278"/>
                </a:cubicBezTo>
                <a:cubicBezTo>
                  <a:pt x="1228433" y="2087412"/>
                  <a:pt x="1246905" y="2050466"/>
                  <a:pt x="1260760" y="2013521"/>
                </a:cubicBezTo>
                <a:cubicBezTo>
                  <a:pt x="1277693" y="1970418"/>
                  <a:pt x="1290008" y="1922697"/>
                  <a:pt x="1296166" y="1874976"/>
                </a:cubicBezTo>
                <a:close/>
                <a:moveTo>
                  <a:pt x="484908" y="1514759"/>
                </a:moveTo>
                <a:cubicBezTo>
                  <a:pt x="472593" y="1537850"/>
                  <a:pt x="460278" y="1559401"/>
                  <a:pt x="449502" y="1580953"/>
                </a:cubicBezTo>
                <a:cubicBezTo>
                  <a:pt x="423332" y="1633292"/>
                  <a:pt x="404860" y="1685631"/>
                  <a:pt x="397163" y="1734891"/>
                </a:cubicBezTo>
                <a:cubicBezTo>
                  <a:pt x="395623" y="1745667"/>
                  <a:pt x="394084" y="1756443"/>
                  <a:pt x="392544" y="1765679"/>
                </a:cubicBezTo>
                <a:lnTo>
                  <a:pt x="1300784" y="1765679"/>
                </a:lnTo>
                <a:cubicBezTo>
                  <a:pt x="1300784" y="1754904"/>
                  <a:pt x="1299245" y="1745667"/>
                  <a:pt x="1297705" y="1734891"/>
                </a:cubicBezTo>
                <a:cubicBezTo>
                  <a:pt x="1290008" y="1684092"/>
                  <a:pt x="1273075" y="1631752"/>
                  <a:pt x="1249984" y="1580953"/>
                </a:cubicBezTo>
                <a:cubicBezTo>
                  <a:pt x="1240748" y="1557862"/>
                  <a:pt x="1228433" y="1536310"/>
                  <a:pt x="1216118" y="1514759"/>
                </a:cubicBezTo>
                <a:close/>
                <a:moveTo>
                  <a:pt x="138545" y="0"/>
                </a:moveTo>
                <a:lnTo>
                  <a:pt x="406398" y="0"/>
                </a:lnTo>
                <a:cubicBezTo>
                  <a:pt x="394083" y="116994"/>
                  <a:pt x="406398" y="233987"/>
                  <a:pt x="455659" y="346363"/>
                </a:cubicBezTo>
                <a:cubicBezTo>
                  <a:pt x="515695" y="483368"/>
                  <a:pt x="658858" y="586507"/>
                  <a:pt x="777391" y="701962"/>
                </a:cubicBezTo>
                <a:cubicBezTo>
                  <a:pt x="735827" y="749683"/>
                  <a:pt x="694264" y="797404"/>
                  <a:pt x="652700" y="845125"/>
                </a:cubicBezTo>
                <a:cubicBezTo>
                  <a:pt x="645004" y="854361"/>
                  <a:pt x="635767" y="865137"/>
                  <a:pt x="628070" y="874373"/>
                </a:cubicBezTo>
                <a:cubicBezTo>
                  <a:pt x="494143" y="745065"/>
                  <a:pt x="340204" y="621913"/>
                  <a:pt x="255538" y="464896"/>
                </a:cubicBezTo>
                <a:cubicBezTo>
                  <a:pt x="169332" y="304799"/>
                  <a:pt x="137005" y="147782"/>
                  <a:pt x="138545" y="0"/>
                </a:cubicBezTo>
                <a:close/>
                <a:moveTo>
                  <a:pt x="1231511" y="0"/>
                </a:moveTo>
                <a:lnTo>
                  <a:pt x="1460880" y="0"/>
                </a:lnTo>
                <a:cubicBezTo>
                  <a:pt x="1451644" y="144703"/>
                  <a:pt x="1410080" y="298642"/>
                  <a:pt x="1319257" y="466435"/>
                </a:cubicBezTo>
                <a:cubicBezTo>
                  <a:pt x="1239208" y="609598"/>
                  <a:pt x="1120675" y="737368"/>
                  <a:pt x="1009839" y="865137"/>
                </a:cubicBezTo>
                <a:cubicBezTo>
                  <a:pt x="1005221" y="871294"/>
                  <a:pt x="999064" y="877452"/>
                  <a:pt x="994445" y="883609"/>
                </a:cubicBezTo>
                <a:cubicBezTo>
                  <a:pt x="989827" y="889767"/>
                  <a:pt x="983670" y="895925"/>
                  <a:pt x="979052" y="902082"/>
                </a:cubicBezTo>
                <a:cubicBezTo>
                  <a:pt x="946724" y="939027"/>
                  <a:pt x="914397" y="975973"/>
                  <a:pt x="882070" y="1012918"/>
                </a:cubicBezTo>
                <a:cubicBezTo>
                  <a:pt x="863597" y="1032930"/>
                  <a:pt x="845125" y="1052942"/>
                  <a:pt x="828191" y="1072954"/>
                </a:cubicBezTo>
                <a:cubicBezTo>
                  <a:pt x="823573" y="1079112"/>
                  <a:pt x="817416" y="1085269"/>
                  <a:pt x="812798" y="1091427"/>
                </a:cubicBezTo>
                <a:cubicBezTo>
                  <a:pt x="808179" y="1097585"/>
                  <a:pt x="802022" y="1103742"/>
                  <a:pt x="797404" y="1109900"/>
                </a:cubicBezTo>
                <a:cubicBezTo>
                  <a:pt x="706580" y="1213039"/>
                  <a:pt x="623453" y="1314638"/>
                  <a:pt x="554180" y="1411620"/>
                </a:cubicBezTo>
                <a:lnTo>
                  <a:pt x="1145306" y="1411620"/>
                </a:lnTo>
                <a:cubicBezTo>
                  <a:pt x="1068336" y="1310020"/>
                  <a:pt x="971355" y="1209960"/>
                  <a:pt x="866676" y="1106821"/>
                </a:cubicBezTo>
                <a:cubicBezTo>
                  <a:pt x="886688" y="1085269"/>
                  <a:pt x="905161" y="1062179"/>
                  <a:pt x="925173" y="1040627"/>
                </a:cubicBezTo>
                <a:cubicBezTo>
                  <a:pt x="955961" y="1005221"/>
                  <a:pt x="986749" y="969815"/>
                  <a:pt x="1017536" y="934409"/>
                </a:cubicBezTo>
                <a:cubicBezTo>
                  <a:pt x="1299245" y="1206881"/>
                  <a:pt x="1544007" y="1474735"/>
                  <a:pt x="1544007" y="1798006"/>
                </a:cubicBezTo>
                <a:cubicBezTo>
                  <a:pt x="1544007" y="2153605"/>
                  <a:pt x="1323875" y="2406065"/>
                  <a:pt x="1071415" y="2620040"/>
                </a:cubicBezTo>
                <a:cubicBezTo>
                  <a:pt x="1036009" y="2590792"/>
                  <a:pt x="1002142" y="2563083"/>
                  <a:pt x="966736" y="2535374"/>
                </a:cubicBezTo>
                <a:cubicBezTo>
                  <a:pt x="942106" y="2515362"/>
                  <a:pt x="915937" y="2495350"/>
                  <a:pt x="891306" y="2475338"/>
                </a:cubicBezTo>
                <a:cubicBezTo>
                  <a:pt x="980591" y="2399907"/>
                  <a:pt x="1065257" y="2319859"/>
                  <a:pt x="1132990" y="2235193"/>
                </a:cubicBezTo>
                <a:lnTo>
                  <a:pt x="564956" y="2235193"/>
                </a:lnTo>
                <a:cubicBezTo>
                  <a:pt x="635768" y="2319859"/>
                  <a:pt x="723513" y="2398368"/>
                  <a:pt x="815876" y="2475338"/>
                </a:cubicBezTo>
                <a:cubicBezTo>
                  <a:pt x="822034" y="2479956"/>
                  <a:pt x="828191" y="2486113"/>
                  <a:pt x="834349" y="2490731"/>
                </a:cubicBezTo>
                <a:cubicBezTo>
                  <a:pt x="840507" y="2495350"/>
                  <a:pt x="846664" y="2501507"/>
                  <a:pt x="852822" y="2506125"/>
                </a:cubicBezTo>
                <a:cubicBezTo>
                  <a:pt x="878991" y="2526137"/>
                  <a:pt x="905161" y="2547689"/>
                  <a:pt x="931331" y="2569240"/>
                </a:cubicBezTo>
                <a:cubicBezTo>
                  <a:pt x="965197" y="2596949"/>
                  <a:pt x="999064" y="2623119"/>
                  <a:pt x="1032930" y="2650828"/>
                </a:cubicBezTo>
                <a:cubicBezTo>
                  <a:pt x="1039088" y="2655446"/>
                  <a:pt x="1045245" y="2661604"/>
                  <a:pt x="1051403" y="2666222"/>
                </a:cubicBezTo>
                <a:cubicBezTo>
                  <a:pt x="1057560" y="2670840"/>
                  <a:pt x="1063718" y="2676997"/>
                  <a:pt x="1069876" y="2681616"/>
                </a:cubicBezTo>
                <a:cubicBezTo>
                  <a:pt x="1251524" y="2834015"/>
                  <a:pt x="1417777" y="3000270"/>
                  <a:pt x="1487050" y="3218862"/>
                </a:cubicBezTo>
                <a:lnTo>
                  <a:pt x="1231511" y="3218862"/>
                </a:lnTo>
                <a:cubicBezTo>
                  <a:pt x="1223814" y="3200390"/>
                  <a:pt x="1214578" y="3181917"/>
                  <a:pt x="1203802" y="3163444"/>
                </a:cubicBezTo>
                <a:lnTo>
                  <a:pt x="440266" y="3163444"/>
                </a:lnTo>
                <a:cubicBezTo>
                  <a:pt x="426411" y="3184997"/>
                  <a:pt x="412556" y="3205008"/>
                  <a:pt x="401781" y="3226560"/>
                </a:cubicBezTo>
                <a:cubicBezTo>
                  <a:pt x="377151" y="3275820"/>
                  <a:pt x="361757" y="3326620"/>
                  <a:pt x="361757" y="3380498"/>
                </a:cubicBezTo>
                <a:cubicBezTo>
                  <a:pt x="361757" y="3391274"/>
                  <a:pt x="363296" y="3403590"/>
                  <a:pt x="363296" y="3414365"/>
                </a:cubicBezTo>
                <a:lnTo>
                  <a:pt x="880531" y="3414365"/>
                </a:lnTo>
                <a:lnTo>
                  <a:pt x="880531" y="3522122"/>
                </a:lnTo>
                <a:lnTo>
                  <a:pt x="377151" y="3522122"/>
                </a:lnTo>
                <a:cubicBezTo>
                  <a:pt x="386387" y="3562146"/>
                  <a:pt x="400241" y="3602170"/>
                  <a:pt x="415635" y="3642194"/>
                </a:cubicBezTo>
                <a:cubicBezTo>
                  <a:pt x="429490" y="3679140"/>
                  <a:pt x="447962" y="3714546"/>
                  <a:pt x="467974" y="3749952"/>
                </a:cubicBezTo>
                <a:cubicBezTo>
                  <a:pt x="472593" y="3756109"/>
                  <a:pt x="477211" y="3763806"/>
                  <a:pt x="481829" y="3771503"/>
                </a:cubicBezTo>
                <a:lnTo>
                  <a:pt x="1169936" y="3771503"/>
                </a:lnTo>
                <a:cubicBezTo>
                  <a:pt x="1174554" y="3765345"/>
                  <a:pt x="1179172" y="3757648"/>
                  <a:pt x="1183790" y="3749952"/>
                </a:cubicBezTo>
                <a:cubicBezTo>
                  <a:pt x="1191487" y="3736097"/>
                  <a:pt x="1199184" y="3723782"/>
                  <a:pt x="1206881" y="3709927"/>
                </a:cubicBezTo>
                <a:lnTo>
                  <a:pt x="1468577" y="3709927"/>
                </a:lnTo>
                <a:cubicBezTo>
                  <a:pt x="1380832" y="3928520"/>
                  <a:pt x="1196105" y="4113247"/>
                  <a:pt x="999064" y="4279501"/>
                </a:cubicBezTo>
                <a:cubicBezTo>
                  <a:pt x="992906" y="4284119"/>
                  <a:pt x="986749" y="4290277"/>
                  <a:pt x="980591" y="4294895"/>
                </a:cubicBezTo>
                <a:cubicBezTo>
                  <a:pt x="974433" y="4299513"/>
                  <a:pt x="968276" y="4305671"/>
                  <a:pt x="962118" y="4310289"/>
                </a:cubicBezTo>
                <a:cubicBezTo>
                  <a:pt x="911319" y="4351853"/>
                  <a:pt x="860519" y="4391876"/>
                  <a:pt x="811258" y="4431901"/>
                </a:cubicBezTo>
                <a:cubicBezTo>
                  <a:pt x="800483" y="4439598"/>
                  <a:pt x="791246" y="4447295"/>
                  <a:pt x="782010" y="4454992"/>
                </a:cubicBezTo>
                <a:cubicBezTo>
                  <a:pt x="774313" y="4459610"/>
                  <a:pt x="768155" y="4465767"/>
                  <a:pt x="761998" y="4470385"/>
                </a:cubicBezTo>
                <a:cubicBezTo>
                  <a:pt x="755840" y="4476543"/>
                  <a:pt x="749683" y="4481161"/>
                  <a:pt x="741986" y="4484240"/>
                </a:cubicBezTo>
                <a:cubicBezTo>
                  <a:pt x="637307" y="4570446"/>
                  <a:pt x="537247" y="4653573"/>
                  <a:pt x="454120" y="4738239"/>
                </a:cubicBezTo>
                <a:lnTo>
                  <a:pt x="1066797" y="4738239"/>
                </a:lnTo>
                <a:cubicBezTo>
                  <a:pt x="994445" y="4655112"/>
                  <a:pt x="908240" y="4571985"/>
                  <a:pt x="818955" y="4487319"/>
                </a:cubicBezTo>
                <a:cubicBezTo>
                  <a:pt x="828191" y="4481161"/>
                  <a:pt x="837428" y="4473464"/>
                  <a:pt x="846664" y="4465767"/>
                </a:cubicBezTo>
                <a:cubicBezTo>
                  <a:pt x="895925" y="4425743"/>
                  <a:pt x="946724" y="4384180"/>
                  <a:pt x="997524" y="4342616"/>
                </a:cubicBezTo>
                <a:cubicBezTo>
                  <a:pt x="1271535" y="4604312"/>
                  <a:pt x="1522456" y="4853693"/>
                  <a:pt x="1522456" y="5161572"/>
                </a:cubicBezTo>
                <a:cubicBezTo>
                  <a:pt x="1522456" y="5472529"/>
                  <a:pt x="1274614" y="5734225"/>
                  <a:pt x="992906" y="5980527"/>
                </a:cubicBezTo>
                <a:cubicBezTo>
                  <a:pt x="971355" y="5962054"/>
                  <a:pt x="949803" y="5945121"/>
                  <a:pt x="928252" y="5926648"/>
                </a:cubicBezTo>
                <a:cubicBezTo>
                  <a:pt x="891306" y="5895861"/>
                  <a:pt x="852822" y="5865073"/>
                  <a:pt x="815876" y="5834285"/>
                </a:cubicBezTo>
                <a:cubicBezTo>
                  <a:pt x="900543" y="5760394"/>
                  <a:pt x="980591" y="5684964"/>
                  <a:pt x="1051403" y="5609534"/>
                </a:cubicBezTo>
                <a:lnTo>
                  <a:pt x="494144" y="5609534"/>
                </a:lnTo>
                <a:cubicBezTo>
                  <a:pt x="568035" y="5684964"/>
                  <a:pt x="652701" y="5760394"/>
                  <a:pt x="740446" y="5834285"/>
                </a:cubicBezTo>
                <a:cubicBezTo>
                  <a:pt x="746604" y="5838903"/>
                  <a:pt x="752761" y="5845061"/>
                  <a:pt x="758919" y="5849679"/>
                </a:cubicBezTo>
                <a:cubicBezTo>
                  <a:pt x="765077" y="5854297"/>
                  <a:pt x="771234" y="5860455"/>
                  <a:pt x="777392" y="5865073"/>
                </a:cubicBezTo>
                <a:cubicBezTo>
                  <a:pt x="814337" y="5897400"/>
                  <a:pt x="852822" y="5929727"/>
                  <a:pt x="891306" y="5960515"/>
                </a:cubicBezTo>
                <a:cubicBezTo>
                  <a:pt x="912858" y="5977448"/>
                  <a:pt x="932870" y="5995921"/>
                  <a:pt x="954421" y="6012854"/>
                </a:cubicBezTo>
                <a:cubicBezTo>
                  <a:pt x="960579" y="6017472"/>
                  <a:pt x="966736" y="6023630"/>
                  <a:pt x="972894" y="6028248"/>
                </a:cubicBezTo>
                <a:cubicBezTo>
                  <a:pt x="979052" y="6032866"/>
                  <a:pt x="985209" y="6039023"/>
                  <a:pt x="991367" y="6043642"/>
                </a:cubicBezTo>
                <a:cubicBezTo>
                  <a:pt x="1291548" y="6294562"/>
                  <a:pt x="1571716" y="6554719"/>
                  <a:pt x="1571716" y="6853361"/>
                </a:cubicBezTo>
                <a:lnTo>
                  <a:pt x="1330032" y="6853361"/>
                </a:lnTo>
                <a:cubicBezTo>
                  <a:pt x="1330032" y="6640925"/>
                  <a:pt x="1080651" y="6414635"/>
                  <a:pt x="814337" y="6192962"/>
                </a:cubicBezTo>
                <a:cubicBezTo>
                  <a:pt x="808179" y="6188344"/>
                  <a:pt x="802022" y="6182187"/>
                  <a:pt x="795864" y="6177568"/>
                </a:cubicBezTo>
                <a:cubicBezTo>
                  <a:pt x="789707" y="6172950"/>
                  <a:pt x="783549" y="6166793"/>
                  <a:pt x="777392" y="6162175"/>
                </a:cubicBezTo>
                <a:cubicBezTo>
                  <a:pt x="760458" y="6148320"/>
                  <a:pt x="743525" y="6134466"/>
                  <a:pt x="726592" y="6120611"/>
                </a:cubicBezTo>
                <a:cubicBezTo>
                  <a:pt x="685028" y="6086745"/>
                  <a:pt x="641925" y="6051339"/>
                  <a:pt x="600362" y="6015933"/>
                </a:cubicBezTo>
                <a:cubicBezTo>
                  <a:pt x="594204" y="6011315"/>
                  <a:pt x="588047" y="6005157"/>
                  <a:pt x="581889" y="6000539"/>
                </a:cubicBezTo>
                <a:cubicBezTo>
                  <a:pt x="575732" y="5995921"/>
                  <a:pt x="569574" y="5989763"/>
                  <a:pt x="563417" y="5985145"/>
                </a:cubicBezTo>
                <a:cubicBezTo>
                  <a:pt x="264775" y="5731146"/>
                  <a:pt x="0" y="5464832"/>
                  <a:pt x="0" y="5147717"/>
                </a:cubicBezTo>
                <a:cubicBezTo>
                  <a:pt x="0" y="4818287"/>
                  <a:pt x="283248" y="4565828"/>
                  <a:pt x="581889" y="4322604"/>
                </a:cubicBezTo>
                <a:cubicBezTo>
                  <a:pt x="588047" y="4317986"/>
                  <a:pt x="594204" y="4311829"/>
                  <a:pt x="600362" y="4307210"/>
                </a:cubicBezTo>
                <a:cubicBezTo>
                  <a:pt x="606520" y="4302592"/>
                  <a:pt x="612677" y="4296435"/>
                  <a:pt x="618835" y="4291816"/>
                </a:cubicBezTo>
                <a:cubicBezTo>
                  <a:pt x="629610" y="4282580"/>
                  <a:pt x="640386" y="4274883"/>
                  <a:pt x="651162" y="4265647"/>
                </a:cubicBezTo>
                <a:cubicBezTo>
                  <a:pt x="700422" y="4227162"/>
                  <a:pt x="751222" y="4187138"/>
                  <a:pt x="798943" y="4147114"/>
                </a:cubicBezTo>
                <a:cubicBezTo>
                  <a:pt x="805101" y="4142496"/>
                  <a:pt x="811258" y="4136338"/>
                  <a:pt x="817416" y="4131720"/>
                </a:cubicBezTo>
                <a:cubicBezTo>
                  <a:pt x="823573" y="4127102"/>
                  <a:pt x="829731" y="4120944"/>
                  <a:pt x="835888" y="4116326"/>
                </a:cubicBezTo>
                <a:cubicBezTo>
                  <a:pt x="928252" y="4037817"/>
                  <a:pt x="1015997" y="3957769"/>
                  <a:pt x="1088348" y="3874642"/>
                </a:cubicBezTo>
                <a:lnTo>
                  <a:pt x="555720" y="3874642"/>
                </a:lnTo>
                <a:cubicBezTo>
                  <a:pt x="615756" y="3956230"/>
                  <a:pt x="688107" y="4036278"/>
                  <a:pt x="763537" y="4113247"/>
                </a:cubicBezTo>
                <a:cubicBezTo>
                  <a:pt x="714277" y="4153271"/>
                  <a:pt x="665016" y="4191756"/>
                  <a:pt x="615756" y="4231780"/>
                </a:cubicBezTo>
                <a:cubicBezTo>
                  <a:pt x="604980" y="4241017"/>
                  <a:pt x="594204" y="4248714"/>
                  <a:pt x="583429" y="4257950"/>
                </a:cubicBezTo>
                <a:cubicBezTo>
                  <a:pt x="338666" y="4008569"/>
                  <a:pt x="120073" y="3725321"/>
                  <a:pt x="120073" y="3374341"/>
                </a:cubicBezTo>
                <a:cubicBezTo>
                  <a:pt x="120073" y="3084935"/>
                  <a:pt x="360217" y="2881737"/>
                  <a:pt x="629610" y="2672379"/>
                </a:cubicBezTo>
                <a:cubicBezTo>
                  <a:pt x="665016" y="2701628"/>
                  <a:pt x="700422" y="2730876"/>
                  <a:pt x="735828" y="2758585"/>
                </a:cubicBezTo>
                <a:cubicBezTo>
                  <a:pt x="761998" y="2778598"/>
                  <a:pt x="786628" y="2798609"/>
                  <a:pt x="811258" y="2818621"/>
                </a:cubicBezTo>
                <a:cubicBezTo>
                  <a:pt x="708119" y="2898671"/>
                  <a:pt x="612677" y="2974099"/>
                  <a:pt x="535708" y="3049530"/>
                </a:cubicBezTo>
                <a:lnTo>
                  <a:pt x="1131451" y="3049530"/>
                </a:lnTo>
                <a:cubicBezTo>
                  <a:pt x="1065257" y="2971022"/>
                  <a:pt x="982130" y="2895591"/>
                  <a:pt x="891306" y="2820161"/>
                </a:cubicBezTo>
                <a:cubicBezTo>
                  <a:pt x="885149" y="2815543"/>
                  <a:pt x="878991" y="2809386"/>
                  <a:pt x="872834" y="2804767"/>
                </a:cubicBezTo>
                <a:cubicBezTo>
                  <a:pt x="865137" y="2800149"/>
                  <a:pt x="858979" y="2793992"/>
                  <a:pt x="852822" y="2789373"/>
                </a:cubicBezTo>
                <a:cubicBezTo>
                  <a:pt x="826652" y="2767821"/>
                  <a:pt x="800483" y="2746270"/>
                  <a:pt x="772774" y="2724719"/>
                </a:cubicBezTo>
                <a:cubicBezTo>
                  <a:pt x="738907" y="2698550"/>
                  <a:pt x="705040" y="2670840"/>
                  <a:pt x="671174" y="2643131"/>
                </a:cubicBezTo>
                <a:cubicBezTo>
                  <a:pt x="665016" y="2638513"/>
                  <a:pt x="658859" y="2632356"/>
                  <a:pt x="652701" y="2627737"/>
                </a:cubicBezTo>
                <a:cubicBezTo>
                  <a:pt x="646544" y="2623119"/>
                  <a:pt x="640386" y="2616962"/>
                  <a:pt x="634229" y="2612343"/>
                </a:cubicBezTo>
                <a:cubicBezTo>
                  <a:pt x="387926" y="2406065"/>
                  <a:pt x="153939" y="2161302"/>
                  <a:pt x="153939" y="1791849"/>
                </a:cubicBezTo>
                <a:cubicBezTo>
                  <a:pt x="153939" y="1513220"/>
                  <a:pt x="380229" y="1236130"/>
                  <a:pt x="634229" y="943646"/>
                </a:cubicBezTo>
                <a:cubicBezTo>
                  <a:pt x="638847" y="937488"/>
                  <a:pt x="643465" y="931331"/>
                  <a:pt x="649622" y="925173"/>
                </a:cubicBezTo>
                <a:cubicBezTo>
                  <a:pt x="654241" y="919015"/>
                  <a:pt x="658859" y="912858"/>
                  <a:pt x="665016" y="906700"/>
                </a:cubicBezTo>
                <a:cubicBezTo>
                  <a:pt x="675792" y="895925"/>
                  <a:pt x="685028" y="885149"/>
                  <a:pt x="695804" y="872834"/>
                </a:cubicBezTo>
                <a:cubicBezTo>
                  <a:pt x="735828" y="828191"/>
                  <a:pt x="775852" y="782010"/>
                  <a:pt x="815876" y="735828"/>
                </a:cubicBezTo>
                <a:cubicBezTo>
                  <a:pt x="820495" y="729671"/>
                  <a:pt x="826652" y="723513"/>
                  <a:pt x="831270" y="717355"/>
                </a:cubicBezTo>
                <a:cubicBezTo>
                  <a:pt x="835888" y="711198"/>
                  <a:pt x="842046" y="705040"/>
                  <a:pt x="846664" y="698883"/>
                </a:cubicBezTo>
                <a:cubicBezTo>
                  <a:pt x="943646" y="584968"/>
                  <a:pt x="1037548" y="469514"/>
                  <a:pt x="1114518" y="350981"/>
                </a:cubicBezTo>
                <a:cubicBezTo>
                  <a:pt x="1182251" y="246303"/>
                  <a:pt x="1220736" y="123151"/>
                  <a:pt x="1231511" y="0"/>
                </a:cubicBezTo>
                <a:close/>
              </a:path>
            </a:pathLst>
          </a:custGeom>
          <a:solidFill>
            <a:schemeClr val="accent2"/>
          </a:solidFill>
          <a:ln w="1538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xmlns="" id="{C20968D3-45DC-4EDF-BD0D-D166DC41DF0D}"/>
              </a:ext>
            </a:extLst>
          </p:cNvPr>
          <p:cNvGrpSpPr/>
          <p:nvPr/>
        </p:nvGrpSpPr>
        <p:grpSpPr>
          <a:xfrm rot="19086495">
            <a:off x="2255577" y="5359811"/>
            <a:ext cx="1044610" cy="1814235"/>
            <a:chOff x="2658438" y="2821909"/>
            <a:chExt cx="2069989" cy="3595072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xmlns="" id="{79FE2327-F288-47D5-A947-7A25FFEBDF45}"/>
                </a:ext>
              </a:extLst>
            </p:cNvPr>
            <p:cNvSpPr/>
            <p:nvPr/>
          </p:nvSpPr>
          <p:spPr>
            <a:xfrm rot="2775332">
              <a:off x="2738690" y="4415304"/>
              <a:ext cx="3555826" cy="369036"/>
            </a:xfrm>
            <a:custGeom>
              <a:avLst/>
              <a:gdLst>
                <a:gd name="connsiteX0" fmla="*/ 665206 w 5561718"/>
                <a:gd name="connsiteY0" fmla="*/ 0 h 577215"/>
                <a:gd name="connsiteX1" fmla="*/ 729023 w 5561718"/>
                <a:gd name="connsiteY1" fmla="*/ 12382 h 577215"/>
                <a:gd name="connsiteX2" fmla="*/ 1101451 w 5561718"/>
                <a:gd name="connsiteY2" fmla="*/ 74295 h 577215"/>
                <a:gd name="connsiteX3" fmla="*/ 1124311 w 5561718"/>
                <a:gd name="connsiteY3" fmla="*/ 76200 h 577215"/>
                <a:gd name="connsiteX4" fmla="*/ 1724386 w 5561718"/>
                <a:gd name="connsiteY4" fmla="*/ 80010 h 577215"/>
                <a:gd name="connsiteX5" fmla="*/ 2141581 w 5561718"/>
                <a:gd name="connsiteY5" fmla="*/ 40005 h 577215"/>
                <a:gd name="connsiteX6" fmla="*/ 2601638 w 5561718"/>
                <a:gd name="connsiteY6" fmla="*/ 9525 h 577215"/>
                <a:gd name="connsiteX7" fmla="*/ 2925488 w 5561718"/>
                <a:gd name="connsiteY7" fmla="*/ 14287 h 577215"/>
                <a:gd name="connsiteX8" fmla="*/ 3274103 w 5561718"/>
                <a:gd name="connsiteY8" fmla="*/ 19050 h 577215"/>
                <a:gd name="connsiteX9" fmla="*/ 3301726 w 5561718"/>
                <a:gd name="connsiteY9" fmla="*/ 20955 h 577215"/>
                <a:gd name="connsiteX10" fmla="*/ 3716063 w 5561718"/>
                <a:gd name="connsiteY10" fmla="*/ 71437 h 577215"/>
                <a:gd name="connsiteX11" fmla="*/ 3970381 w 5561718"/>
                <a:gd name="connsiteY11" fmla="*/ 101917 h 577215"/>
                <a:gd name="connsiteX12" fmla="*/ 4544738 w 5561718"/>
                <a:gd name="connsiteY12" fmla="*/ 152400 h 577215"/>
                <a:gd name="connsiteX13" fmla="*/ 5323884 w 5561718"/>
                <a:gd name="connsiteY13" fmla="*/ 173355 h 577215"/>
                <a:gd name="connsiteX14" fmla="*/ 5380081 w 5561718"/>
                <a:gd name="connsiteY14" fmla="*/ 178117 h 577215"/>
                <a:gd name="connsiteX15" fmla="*/ 5535338 w 5561718"/>
                <a:gd name="connsiteY15" fmla="*/ 206692 h 577215"/>
                <a:gd name="connsiteX16" fmla="*/ 5558317 w 5561718"/>
                <a:gd name="connsiteY16" fmla="*/ 217608 h 577215"/>
                <a:gd name="connsiteX17" fmla="*/ 5561718 w 5561718"/>
                <a:gd name="connsiteY17" fmla="*/ 222251 h 577215"/>
                <a:gd name="connsiteX18" fmla="*/ 2932117 w 5561718"/>
                <a:gd name="connsiteY18" fmla="*/ 414049 h 577215"/>
                <a:gd name="connsiteX19" fmla="*/ 2687959 w 5561718"/>
                <a:gd name="connsiteY19" fmla="*/ 388025 h 577215"/>
                <a:gd name="connsiteX20" fmla="*/ 2125388 w 5561718"/>
                <a:gd name="connsiteY20" fmla="*/ 307657 h 577215"/>
                <a:gd name="connsiteX21" fmla="*/ 1191938 w 5561718"/>
                <a:gd name="connsiteY21" fmla="*/ 193357 h 577215"/>
                <a:gd name="connsiteX22" fmla="*/ 556621 w 5561718"/>
                <a:gd name="connsiteY22" fmla="*/ 253365 h 577215"/>
                <a:gd name="connsiteX23" fmla="*/ 39413 w 5561718"/>
                <a:gd name="connsiteY23" fmla="*/ 577215 h 577215"/>
                <a:gd name="connsiteX24" fmla="*/ 10838 w 5561718"/>
                <a:gd name="connsiteY24" fmla="*/ 517207 h 577215"/>
                <a:gd name="connsiteX25" fmla="*/ 558526 w 5561718"/>
                <a:gd name="connsiteY25" fmla="*/ 33337 h 577215"/>
                <a:gd name="connsiteX26" fmla="*/ 629963 w 5561718"/>
                <a:gd name="connsiteY26" fmla="*/ 2857 h 577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561718" h="577215">
                  <a:moveTo>
                    <a:pt x="665206" y="0"/>
                  </a:moveTo>
                  <a:lnTo>
                    <a:pt x="729023" y="12382"/>
                  </a:lnTo>
                  <a:lnTo>
                    <a:pt x="1101451" y="74295"/>
                  </a:lnTo>
                  <a:cubicBezTo>
                    <a:pt x="1109071" y="75247"/>
                    <a:pt x="1116691" y="76200"/>
                    <a:pt x="1124311" y="76200"/>
                  </a:cubicBezTo>
                  <a:lnTo>
                    <a:pt x="1724386" y="80010"/>
                  </a:lnTo>
                  <a:lnTo>
                    <a:pt x="2141581" y="40005"/>
                  </a:lnTo>
                  <a:lnTo>
                    <a:pt x="2601638" y="9525"/>
                  </a:lnTo>
                  <a:lnTo>
                    <a:pt x="2925488" y="14287"/>
                  </a:lnTo>
                  <a:lnTo>
                    <a:pt x="3274103" y="19050"/>
                  </a:lnTo>
                  <a:cubicBezTo>
                    <a:pt x="3283628" y="19050"/>
                    <a:pt x="3293153" y="20002"/>
                    <a:pt x="3301726" y="20955"/>
                  </a:cubicBezTo>
                  <a:lnTo>
                    <a:pt x="3716063" y="71437"/>
                  </a:lnTo>
                  <a:lnTo>
                    <a:pt x="3970381" y="101917"/>
                  </a:lnTo>
                  <a:lnTo>
                    <a:pt x="4544738" y="152400"/>
                  </a:lnTo>
                  <a:lnTo>
                    <a:pt x="5323884" y="173355"/>
                  </a:lnTo>
                  <a:cubicBezTo>
                    <a:pt x="5327693" y="173355"/>
                    <a:pt x="5376271" y="177165"/>
                    <a:pt x="5380081" y="178117"/>
                  </a:cubicBezTo>
                  <a:lnTo>
                    <a:pt x="5535338" y="206692"/>
                  </a:lnTo>
                  <a:cubicBezTo>
                    <a:pt x="5544149" y="207883"/>
                    <a:pt x="5551754" y="211752"/>
                    <a:pt x="5558317" y="217608"/>
                  </a:cubicBezTo>
                  <a:lnTo>
                    <a:pt x="5561718" y="222251"/>
                  </a:lnTo>
                  <a:lnTo>
                    <a:pt x="2932117" y="414049"/>
                  </a:lnTo>
                  <a:lnTo>
                    <a:pt x="2687959" y="388025"/>
                  </a:lnTo>
                  <a:cubicBezTo>
                    <a:pt x="2364882" y="348912"/>
                    <a:pt x="2125388" y="307657"/>
                    <a:pt x="2125388" y="307657"/>
                  </a:cubicBezTo>
                  <a:lnTo>
                    <a:pt x="1191938" y="193357"/>
                  </a:lnTo>
                  <a:cubicBezTo>
                    <a:pt x="677588" y="126682"/>
                    <a:pt x="556621" y="253365"/>
                    <a:pt x="556621" y="253365"/>
                  </a:cubicBezTo>
                  <a:lnTo>
                    <a:pt x="39413" y="577215"/>
                  </a:lnTo>
                  <a:cubicBezTo>
                    <a:pt x="-27262" y="571500"/>
                    <a:pt x="10838" y="517207"/>
                    <a:pt x="10838" y="517207"/>
                  </a:cubicBezTo>
                  <a:lnTo>
                    <a:pt x="558526" y="33337"/>
                  </a:lnTo>
                  <a:cubicBezTo>
                    <a:pt x="578528" y="15240"/>
                    <a:pt x="603293" y="4762"/>
                    <a:pt x="629963" y="2857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xmlns="" id="{A0475D3E-1632-4089-B385-59DBA0D5F345}"/>
                </a:ext>
              </a:extLst>
            </p:cNvPr>
            <p:cNvSpPr/>
            <p:nvPr/>
          </p:nvSpPr>
          <p:spPr>
            <a:xfrm>
              <a:off x="2658438" y="3187054"/>
              <a:ext cx="677331" cy="523392"/>
            </a:xfrm>
            <a:custGeom>
              <a:avLst/>
              <a:gdLst>
                <a:gd name="connsiteX0" fmla="*/ 372710 w 677331"/>
                <a:gd name="connsiteY0" fmla="*/ 26347 h 523392"/>
                <a:gd name="connsiteX1" fmla="*/ 414273 w 677331"/>
                <a:gd name="connsiteY1" fmla="*/ 180286 h 523392"/>
                <a:gd name="connsiteX2" fmla="*/ 417352 w 677331"/>
                <a:gd name="connsiteY2" fmla="*/ 214153 h 523392"/>
                <a:gd name="connsiteX3" fmla="*/ 18650 w 677331"/>
                <a:gd name="connsiteY3" fmla="*/ 214153 h 523392"/>
                <a:gd name="connsiteX4" fmla="*/ 18650 w 677331"/>
                <a:gd name="connsiteY4" fmla="*/ 321910 h 523392"/>
                <a:gd name="connsiteX5" fmla="*/ 411194 w 677331"/>
                <a:gd name="connsiteY5" fmla="*/ 321910 h 523392"/>
                <a:gd name="connsiteX6" fmla="*/ 377328 w 677331"/>
                <a:gd name="connsiteY6" fmla="*/ 441982 h 523392"/>
                <a:gd name="connsiteX7" fmla="*/ 345001 w 677331"/>
                <a:gd name="connsiteY7" fmla="*/ 511255 h 523392"/>
                <a:gd name="connsiteX8" fmla="*/ 606697 w 677331"/>
                <a:gd name="connsiteY8" fmla="*/ 511255 h 523392"/>
                <a:gd name="connsiteX9" fmla="*/ 660575 w 677331"/>
                <a:gd name="connsiteY9" fmla="*/ 241862 h 523392"/>
                <a:gd name="connsiteX10" fmla="*/ 626709 w 677331"/>
                <a:gd name="connsiteY10" fmla="*/ 18650 h 523392"/>
                <a:gd name="connsiteX11" fmla="*/ 371170 w 677331"/>
                <a:gd name="connsiteY11" fmla="*/ 18650 h 523392"/>
                <a:gd name="connsiteX12" fmla="*/ 372710 w 677331"/>
                <a:gd name="connsiteY12" fmla="*/ 26347 h 523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77331" h="523392">
                  <a:moveTo>
                    <a:pt x="372710" y="26347"/>
                  </a:moveTo>
                  <a:cubicBezTo>
                    <a:pt x="394261" y="74068"/>
                    <a:pt x="408116" y="126408"/>
                    <a:pt x="414273" y="180286"/>
                  </a:cubicBezTo>
                  <a:cubicBezTo>
                    <a:pt x="415813" y="191062"/>
                    <a:pt x="415813" y="201837"/>
                    <a:pt x="417352" y="214153"/>
                  </a:cubicBezTo>
                  <a:lnTo>
                    <a:pt x="18650" y="214153"/>
                  </a:lnTo>
                  <a:lnTo>
                    <a:pt x="18650" y="321910"/>
                  </a:lnTo>
                  <a:lnTo>
                    <a:pt x="411194" y="321910"/>
                  </a:lnTo>
                  <a:cubicBezTo>
                    <a:pt x="405037" y="363473"/>
                    <a:pt x="392722" y="403497"/>
                    <a:pt x="377328" y="441982"/>
                  </a:cubicBezTo>
                  <a:cubicBezTo>
                    <a:pt x="368092" y="465073"/>
                    <a:pt x="357316" y="488164"/>
                    <a:pt x="345001" y="511255"/>
                  </a:cubicBezTo>
                  <a:lnTo>
                    <a:pt x="606697" y="511255"/>
                  </a:lnTo>
                  <a:cubicBezTo>
                    <a:pt x="640563" y="426588"/>
                    <a:pt x="660575" y="337304"/>
                    <a:pt x="660575" y="241862"/>
                  </a:cubicBezTo>
                  <a:cubicBezTo>
                    <a:pt x="660575" y="161813"/>
                    <a:pt x="648260" y="87923"/>
                    <a:pt x="626709" y="18650"/>
                  </a:cubicBezTo>
                  <a:lnTo>
                    <a:pt x="371170" y="18650"/>
                  </a:lnTo>
                  <a:cubicBezTo>
                    <a:pt x="371170" y="21729"/>
                    <a:pt x="371170" y="23269"/>
                    <a:pt x="372710" y="26347"/>
                  </a:cubicBezTo>
                  <a:close/>
                </a:path>
              </a:pathLst>
            </a:custGeom>
            <a:solidFill>
              <a:schemeClr val="accent5"/>
            </a:solidFill>
            <a:ln w="153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Graphic 24">
              <a:extLst>
                <a:ext uri="{FF2B5EF4-FFF2-40B4-BE49-F238E27FC236}">
                  <a16:creationId xmlns:a16="http://schemas.microsoft.com/office/drawing/2014/main" xmlns="" id="{7D6F9B30-FF0C-4CA8-9C14-FBEC68087D44}"/>
                </a:ext>
              </a:extLst>
            </p:cNvPr>
            <p:cNvSpPr/>
            <p:nvPr/>
          </p:nvSpPr>
          <p:spPr>
            <a:xfrm rot="2706887">
              <a:off x="2743183" y="4431736"/>
              <a:ext cx="3586838" cy="383651"/>
            </a:xfrm>
            <a:custGeom>
              <a:avLst/>
              <a:gdLst>
                <a:gd name="connsiteX0" fmla="*/ 5542481 w 5610225"/>
                <a:gd name="connsiteY0" fmla="*/ 213836 h 600075"/>
                <a:gd name="connsiteX1" fmla="*/ 5387224 w 5610225"/>
                <a:gd name="connsiteY1" fmla="*/ 185261 h 600075"/>
                <a:gd name="connsiteX2" fmla="*/ 5331027 w 5610225"/>
                <a:gd name="connsiteY2" fmla="*/ 180499 h 600075"/>
                <a:gd name="connsiteX3" fmla="*/ 4551881 w 5610225"/>
                <a:gd name="connsiteY3" fmla="*/ 159544 h 600075"/>
                <a:gd name="connsiteX4" fmla="*/ 3977524 w 5610225"/>
                <a:gd name="connsiteY4" fmla="*/ 109061 h 600075"/>
                <a:gd name="connsiteX5" fmla="*/ 3723206 w 5610225"/>
                <a:gd name="connsiteY5" fmla="*/ 78581 h 600075"/>
                <a:gd name="connsiteX6" fmla="*/ 3308869 w 5610225"/>
                <a:gd name="connsiteY6" fmla="*/ 28099 h 600075"/>
                <a:gd name="connsiteX7" fmla="*/ 3281246 w 5610225"/>
                <a:gd name="connsiteY7" fmla="*/ 26194 h 600075"/>
                <a:gd name="connsiteX8" fmla="*/ 2932631 w 5610225"/>
                <a:gd name="connsiteY8" fmla="*/ 21431 h 600075"/>
                <a:gd name="connsiteX9" fmla="*/ 2608781 w 5610225"/>
                <a:gd name="connsiteY9" fmla="*/ 16669 h 600075"/>
                <a:gd name="connsiteX10" fmla="*/ 2148724 w 5610225"/>
                <a:gd name="connsiteY10" fmla="*/ 47149 h 600075"/>
                <a:gd name="connsiteX11" fmla="*/ 1731529 w 5610225"/>
                <a:gd name="connsiteY11" fmla="*/ 87154 h 600075"/>
                <a:gd name="connsiteX12" fmla="*/ 1131454 w 5610225"/>
                <a:gd name="connsiteY12" fmla="*/ 83344 h 600075"/>
                <a:gd name="connsiteX13" fmla="*/ 1108594 w 5610225"/>
                <a:gd name="connsiteY13" fmla="*/ 81439 h 600075"/>
                <a:gd name="connsiteX14" fmla="*/ 736166 w 5610225"/>
                <a:gd name="connsiteY14" fmla="*/ 19526 h 600075"/>
                <a:gd name="connsiteX15" fmla="*/ 672349 w 5610225"/>
                <a:gd name="connsiteY15" fmla="*/ 7144 h 600075"/>
                <a:gd name="connsiteX16" fmla="*/ 637106 w 5610225"/>
                <a:gd name="connsiteY16" fmla="*/ 10001 h 600075"/>
                <a:gd name="connsiteX17" fmla="*/ 565669 w 5610225"/>
                <a:gd name="connsiteY17" fmla="*/ 40481 h 600075"/>
                <a:gd name="connsiteX18" fmla="*/ 17981 w 5610225"/>
                <a:gd name="connsiteY18" fmla="*/ 524351 h 600075"/>
                <a:gd name="connsiteX19" fmla="*/ 46556 w 5610225"/>
                <a:gd name="connsiteY19" fmla="*/ 584359 h 600075"/>
                <a:gd name="connsiteX20" fmla="*/ 563764 w 5610225"/>
                <a:gd name="connsiteY20" fmla="*/ 260509 h 600075"/>
                <a:gd name="connsiteX21" fmla="*/ 1199081 w 5610225"/>
                <a:gd name="connsiteY21" fmla="*/ 200501 h 600075"/>
                <a:gd name="connsiteX22" fmla="*/ 2132531 w 5610225"/>
                <a:gd name="connsiteY22" fmla="*/ 314801 h 600075"/>
                <a:gd name="connsiteX23" fmla="*/ 3040264 w 5610225"/>
                <a:gd name="connsiteY23" fmla="*/ 431959 h 600075"/>
                <a:gd name="connsiteX24" fmla="*/ 3913706 w 5610225"/>
                <a:gd name="connsiteY24" fmla="*/ 439579 h 600075"/>
                <a:gd name="connsiteX25" fmla="*/ 4101349 w 5610225"/>
                <a:gd name="connsiteY25" fmla="*/ 434816 h 600075"/>
                <a:gd name="connsiteX26" fmla="*/ 5504381 w 5610225"/>
                <a:gd name="connsiteY26" fmla="*/ 599599 h 600075"/>
                <a:gd name="connsiteX27" fmla="*/ 5606299 w 5610225"/>
                <a:gd name="connsiteY27" fmla="*/ 402431 h 600075"/>
                <a:gd name="connsiteX28" fmla="*/ 5542481 w 5610225"/>
                <a:gd name="connsiteY28" fmla="*/ 213836 h 600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610225" h="600075">
                  <a:moveTo>
                    <a:pt x="5542481" y="213836"/>
                  </a:moveTo>
                  <a:lnTo>
                    <a:pt x="5387224" y="185261"/>
                  </a:lnTo>
                  <a:cubicBezTo>
                    <a:pt x="5383414" y="184309"/>
                    <a:pt x="5334836" y="180499"/>
                    <a:pt x="5331027" y="180499"/>
                  </a:cubicBezTo>
                  <a:lnTo>
                    <a:pt x="4551881" y="159544"/>
                  </a:lnTo>
                  <a:lnTo>
                    <a:pt x="3977524" y="109061"/>
                  </a:lnTo>
                  <a:lnTo>
                    <a:pt x="3723206" y="78581"/>
                  </a:lnTo>
                  <a:lnTo>
                    <a:pt x="3308869" y="28099"/>
                  </a:lnTo>
                  <a:cubicBezTo>
                    <a:pt x="3300296" y="27146"/>
                    <a:pt x="3290771" y="26194"/>
                    <a:pt x="3281246" y="26194"/>
                  </a:cubicBezTo>
                  <a:lnTo>
                    <a:pt x="2932631" y="21431"/>
                  </a:lnTo>
                  <a:lnTo>
                    <a:pt x="2608781" y="16669"/>
                  </a:lnTo>
                  <a:lnTo>
                    <a:pt x="2148724" y="47149"/>
                  </a:lnTo>
                  <a:lnTo>
                    <a:pt x="1731529" y="87154"/>
                  </a:lnTo>
                  <a:lnTo>
                    <a:pt x="1131454" y="83344"/>
                  </a:lnTo>
                  <a:cubicBezTo>
                    <a:pt x="1123834" y="83344"/>
                    <a:pt x="1116214" y="82391"/>
                    <a:pt x="1108594" y="81439"/>
                  </a:cubicBezTo>
                  <a:lnTo>
                    <a:pt x="736166" y="19526"/>
                  </a:lnTo>
                  <a:lnTo>
                    <a:pt x="672349" y="7144"/>
                  </a:lnTo>
                  <a:lnTo>
                    <a:pt x="637106" y="10001"/>
                  </a:lnTo>
                  <a:cubicBezTo>
                    <a:pt x="610436" y="11906"/>
                    <a:pt x="585671" y="22384"/>
                    <a:pt x="565669" y="40481"/>
                  </a:cubicBezTo>
                  <a:lnTo>
                    <a:pt x="17981" y="524351"/>
                  </a:lnTo>
                  <a:cubicBezTo>
                    <a:pt x="17981" y="524351"/>
                    <a:pt x="-20119" y="578644"/>
                    <a:pt x="46556" y="584359"/>
                  </a:cubicBezTo>
                  <a:lnTo>
                    <a:pt x="563764" y="260509"/>
                  </a:lnTo>
                  <a:cubicBezTo>
                    <a:pt x="563764" y="260509"/>
                    <a:pt x="684731" y="133826"/>
                    <a:pt x="1199081" y="200501"/>
                  </a:cubicBezTo>
                  <a:lnTo>
                    <a:pt x="2132531" y="314801"/>
                  </a:lnTo>
                  <a:cubicBezTo>
                    <a:pt x="2132531" y="314801"/>
                    <a:pt x="2558299" y="388144"/>
                    <a:pt x="3040264" y="431959"/>
                  </a:cubicBezTo>
                  <a:cubicBezTo>
                    <a:pt x="3040264" y="431959"/>
                    <a:pt x="3474604" y="446246"/>
                    <a:pt x="3913706" y="439579"/>
                  </a:cubicBezTo>
                  <a:cubicBezTo>
                    <a:pt x="3976571" y="438626"/>
                    <a:pt x="4039436" y="436721"/>
                    <a:pt x="4101349" y="434816"/>
                  </a:cubicBezTo>
                  <a:cubicBezTo>
                    <a:pt x="4101349" y="434816"/>
                    <a:pt x="4993841" y="508159"/>
                    <a:pt x="5504381" y="599599"/>
                  </a:cubicBezTo>
                  <a:cubicBezTo>
                    <a:pt x="5504381" y="599599"/>
                    <a:pt x="5596774" y="549116"/>
                    <a:pt x="5606299" y="402431"/>
                  </a:cubicBezTo>
                  <a:cubicBezTo>
                    <a:pt x="5606299" y="404336"/>
                    <a:pt x="5612966" y="223361"/>
                    <a:pt x="5542481" y="213836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xmlns="" id="{70D867A9-4124-4482-B348-9CA8660564BC}"/>
              </a:ext>
            </a:extLst>
          </p:cNvPr>
          <p:cNvCxnSpPr>
            <a:cxnSpLocks/>
          </p:cNvCxnSpPr>
          <p:nvPr/>
        </p:nvCxnSpPr>
        <p:spPr>
          <a:xfrm flipH="1">
            <a:off x="4577034" y="2186985"/>
            <a:ext cx="166179" cy="1141469"/>
          </a:xfrm>
          <a:prstGeom prst="line">
            <a:avLst/>
          </a:prstGeom>
          <a:ln w="31750">
            <a:solidFill>
              <a:srgbClr val="7D9B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xmlns="" id="{0972C8B5-0FD9-4B5D-8200-56B362410CF8}"/>
              </a:ext>
            </a:extLst>
          </p:cNvPr>
          <p:cNvCxnSpPr>
            <a:cxnSpLocks/>
          </p:cNvCxnSpPr>
          <p:nvPr/>
        </p:nvCxnSpPr>
        <p:spPr>
          <a:xfrm flipH="1">
            <a:off x="4324279" y="3061576"/>
            <a:ext cx="1520144" cy="290070"/>
          </a:xfrm>
          <a:prstGeom prst="line">
            <a:avLst/>
          </a:prstGeom>
          <a:ln w="31750">
            <a:solidFill>
              <a:srgbClr val="7D9B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xmlns="" id="{DB4E7DE5-BEB2-4FE7-8FEB-4F12F8074A58}"/>
              </a:ext>
            </a:extLst>
          </p:cNvPr>
          <p:cNvCxnSpPr>
            <a:cxnSpLocks/>
          </p:cNvCxnSpPr>
          <p:nvPr/>
        </p:nvCxnSpPr>
        <p:spPr>
          <a:xfrm flipH="1">
            <a:off x="4487994" y="2420888"/>
            <a:ext cx="1596174" cy="718107"/>
          </a:xfrm>
          <a:prstGeom prst="line">
            <a:avLst/>
          </a:prstGeom>
          <a:ln w="31750">
            <a:solidFill>
              <a:srgbClr val="7D9B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xmlns="" id="{6161C965-84B6-4A80-8BA5-AD9424A690EA}"/>
              </a:ext>
            </a:extLst>
          </p:cNvPr>
          <p:cNvCxnSpPr>
            <a:cxnSpLocks/>
          </p:cNvCxnSpPr>
          <p:nvPr/>
        </p:nvCxnSpPr>
        <p:spPr>
          <a:xfrm>
            <a:off x="3103370" y="2393591"/>
            <a:ext cx="1269088" cy="576853"/>
          </a:xfrm>
          <a:prstGeom prst="line">
            <a:avLst/>
          </a:prstGeom>
          <a:ln w="31750">
            <a:solidFill>
              <a:srgbClr val="7D9B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xmlns="" id="{F79F98C2-56F3-466D-A132-7483781B38FA}"/>
              </a:ext>
            </a:extLst>
          </p:cNvPr>
          <p:cNvCxnSpPr>
            <a:cxnSpLocks/>
            <a:stCxn id="48" idx="7"/>
          </p:cNvCxnSpPr>
          <p:nvPr/>
        </p:nvCxnSpPr>
        <p:spPr>
          <a:xfrm flipV="1">
            <a:off x="3414202" y="3458046"/>
            <a:ext cx="968525" cy="822825"/>
          </a:xfrm>
          <a:prstGeom prst="line">
            <a:avLst/>
          </a:prstGeom>
          <a:ln w="31750">
            <a:solidFill>
              <a:srgbClr val="7D9B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xmlns="" id="{C53309D4-10F5-4B91-B4F3-CB9C701334E2}"/>
              </a:ext>
            </a:extLst>
          </p:cNvPr>
          <p:cNvCxnSpPr>
            <a:cxnSpLocks/>
          </p:cNvCxnSpPr>
          <p:nvPr/>
        </p:nvCxnSpPr>
        <p:spPr>
          <a:xfrm flipH="1">
            <a:off x="4375313" y="3290104"/>
            <a:ext cx="200889" cy="1644884"/>
          </a:xfrm>
          <a:prstGeom prst="line">
            <a:avLst/>
          </a:prstGeom>
          <a:ln w="31750">
            <a:solidFill>
              <a:srgbClr val="7D9B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xmlns="" id="{B467B108-3C64-4761-B9E3-DDE0C7D276DD}"/>
              </a:ext>
            </a:extLst>
          </p:cNvPr>
          <p:cNvCxnSpPr>
            <a:cxnSpLocks/>
            <a:endCxn id="49" idx="1"/>
          </p:cNvCxnSpPr>
          <p:nvPr/>
        </p:nvCxnSpPr>
        <p:spPr>
          <a:xfrm>
            <a:off x="4363697" y="3422883"/>
            <a:ext cx="753913" cy="639132"/>
          </a:xfrm>
          <a:prstGeom prst="line">
            <a:avLst/>
          </a:prstGeom>
          <a:ln w="31750">
            <a:solidFill>
              <a:srgbClr val="7D9B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Oval 44">
            <a:extLst>
              <a:ext uri="{FF2B5EF4-FFF2-40B4-BE49-F238E27FC236}">
                <a16:creationId xmlns:a16="http://schemas.microsoft.com/office/drawing/2014/main" xmlns="" id="{71EA2F63-3262-4B8A-BD5A-D5128B9A59F7}"/>
              </a:ext>
            </a:extLst>
          </p:cNvPr>
          <p:cNvSpPr/>
          <p:nvPr/>
        </p:nvSpPr>
        <p:spPr>
          <a:xfrm>
            <a:off x="3844395" y="2566350"/>
            <a:ext cx="1465275" cy="1465275"/>
          </a:xfrm>
          <a:prstGeom prst="ellipse">
            <a:avLst/>
          </a:prstGeom>
          <a:solidFill>
            <a:srgbClr val="7D9B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xmlns="" id="{B00091DA-9195-4448-8211-30BE7B827D7B}"/>
              </a:ext>
            </a:extLst>
          </p:cNvPr>
          <p:cNvSpPr/>
          <p:nvPr/>
        </p:nvSpPr>
        <p:spPr>
          <a:xfrm>
            <a:off x="2663788" y="4152119"/>
            <a:ext cx="879165" cy="879165"/>
          </a:xfrm>
          <a:prstGeom prst="ellipse">
            <a:avLst/>
          </a:prstGeom>
          <a:solidFill>
            <a:schemeClr val="accent2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xmlns="" id="{C50528A0-7F81-41AE-85D5-8DA20C1B04DB}"/>
              </a:ext>
            </a:extLst>
          </p:cNvPr>
          <p:cNvSpPr/>
          <p:nvPr/>
        </p:nvSpPr>
        <p:spPr>
          <a:xfrm>
            <a:off x="5016008" y="3962400"/>
            <a:ext cx="693782" cy="680211"/>
          </a:xfrm>
          <a:prstGeom prst="ellipse">
            <a:avLst/>
          </a:prstGeom>
          <a:solidFill>
            <a:schemeClr val="accent1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xmlns="" id="{2710FB40-518D-4C76-9210-FE9834C4BEB8}"/>
              </a:ext>
            </a:extLst>
          </p:cNvPr>
          <p:cNvSpPr/>
          <p:nvPr/>
        </p:nvSpPr>
        <p:spPr>
          <a:xfrm>
            <a:off x="5627967" y="2844466"/>
            <a:ext cx="453120" cy="453120"/>
          </a:xfrm>
          <a:prstGeom prst="ellipse">
            <a:avLst/>
          </a:prstGeom>
          <a:solidFill>
            <a:srgbClr val="7D9B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xmlns="" id="{D6F41610-E930-416B-88CD-0A472068621E}"/>
              </a:ext>
            </a:extLst>
          </p:cNvPr>
          <p:cNvSpPr/>
          <p:nvPr/>
        </p:nvSpPr>
        <p:spPr>
          <a:xfrm>
            <a:off x="4168439" y="4768473"/>
            <a:ext cx="379366" cy="379365"/>
          </a:xfrm>
          <a:prstGeom prst="ellipse">
            <a:avLst/>
          </a:prstGeom>
          <a:solidFill>
            <a:srgbClr val="7D9B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xmlns="" id="{505FD926-9F1B-4A93-A91F-A8BD69AB354F}"/>
              </a:ext>
            </a:extLst>
          </p:cNvPr>
          <p:cNvSpPr/>
          <p:nvPr/>
        </p:nvSpPr>
        <p:spPr>
          <a:xfrm>
            <a:off x="4586968" y="1948430"/>
            <a:ext cx="351060" cy="351060"/>
          </a:xfrm>
          <a:prstGeom prst="ellipse">
            <a:avLst/>
          </a:prstGeom>
          <a:solidFill>
            <a:srgbClr val="7D9B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E6757E67-962A-4E43-B2FB-3663E773F66B}"/>
              </a:ext>
            </a:extLst>
          </p:cNvPr>
          <p:cNvSpPr txBox="1"/>
          <p:nvPr/>
        </p:nvSpPr>
        <p:spPr>
          <a:xfrm>
            <a:off x="298097" y="1731872"/>
            <a:ext cx="25064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>
                <a:solidFill>
                  <a:srgbClr val="0D53A7"/>
                </a:solidFill>
                <a:latin typeface="Lato Regular"/>
              </a:rPr>
              <a:t>6 Test neuropsichiatrici su piattaforma tablet 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xmlns="" id="{904B8CA2-8346-4BC4-8997-09FDC4156E15}"/>
              </a:ext>
            </a:extLst>
          </p:cNvPr>
          <p:cNvSpPr/>
          <p:nvPr/>
        </p:nvSpPr>
        <p:spPr>
          <a:xfrm>
            <a:off x="0" y="4156258"/>
            <a:ext cx="3135856" cy="875026"/>
          </a:xfrm>
          <a:prstGeom prst="rect">
            <a:avLst/>
          </a:prstGeom>
          <a:solidFill>
            <a:srgbClr val="9FB8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xmlns="" id="{47AFB312-5DFC-4B62-8672-862E14CAA6DD}"/>
              </a:ext>
            </a:extLst>
          </p:cNvPr>
          <p:cNvSpPr txBox="1"/>
          <p:nvPr/>
        </p:nvSpPr>
        <p:spPr>
          <a:xfrm>
            <a:off x="179512" y="4379563"/>
            <a:ext cx="2880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>
                <a:solidFill>
                  <a:schemeClr val="accent1">
                    <a:lumMod val="50000"/>
                  </a:schemeClr>
                </a:solidFill>
                <a:latin typeface="Lato Regular"/>
              </a:rPr>
              <a:t>Indagini genetiche</a:t>
            </a:r>
          </a:p>
        </p:txBody>
      </p:sp>
      <p:sp>
        <p:nvSpPr>
          <p:cNvPr id="63" name="Rounded Rectangle 25">
            <a:extLst>
              <a:ext uri="{FF2B5EF4-FFF2-40B4-BE49-F238E27FC236}">
                <a16:creationId xmlns:a16="http://schemas.microsoft.com/office/drawing/2014/main" xmlns="" id="{7AA99925-26CF-4854-A211-6958B26642F6}"/>
              </a:ext>
            </a:extLst>
          </p:cNvPr>
          <p:cNvSpPr/>
          <p:nvPr/>
        </p:nvSpPr>
        <p:spPr>
          <a:xfrm rot="16200000">
            <a:off x="673985" y="885928"/>
            <a:ext cx="1935649" cy="3015326"/>
          </a:xfrm>
          <a:custGeom>
            <a:avLst/>
            <a:gdLst/>
            <a:ahLst/>
            <a:cxnLst/>
            <a:rect l="l" t="t" r="r" b="b"/>
            <a:pathLst>
              <a:path w="2304256" h="3240000">
                <a:moveTo>
                  <a:pt x="954128" y="3024336"/>
                </a:moveTo>
                <a:cubicBezTo>
                  <a:pt x="924305" y="3024336"/>
                  <a:pt x="900128" y="3048513"/>
                  <a:pt x="900128" y="3078336"/>
                </a:cubicBezTo>
                <a:cubicBezTo>
                  <a:pt x="900128" y="3108159"/>
                  <a:pt x="924305" y="3132336"/>
                  <a:pt x="954128" y="3132336"/>
                </a:cubicBezTo>
                <a:lnTo>
                  <a:pt x="1350128" y="3132336"/>
                </a:lnTo>
                <a:cubicBezTo>
                  <a:pt x="1379951" y="3132336"/>
                  <a:pt x="1404128" y="3108159"/>
                  <a:pt x="1404128" y="3078336"/>
                </a:cubicBezTo>
                <a:cubicBezTo>
                  <a:pt x="1404128" y="3048513"/>
                  <a:pt x="1379951" y="3024336"/>
                  <a:pt x="1350128" y="3024336"/>
                </a:cubicBezTo>
                <a:close/>
                <a:moveTo>
                  <a:pt x="131531" y="224650"/>
                </a:moveTo>
                <a:lnTo>
                  <a:pt x="131531" y="2888946"/>
                </a:lnTo>
                <a:lnTo>
                  <a:pt x="2172725" y="2888946"/>
                </a:lnTo>
                <a:lnTo>
                  <a:pt x="2172725" y="224650"/>
                </a:lnTo>
                <a:close/>
                <a:moveTo>
                  <a:pt x="936128" y="73520"/>
                </a:moveTo>
                <a:cubicBezTo>
                  <a:pt x="916246" y="73520"/>
                  <a:pt x="900128" y="89638"/>
                  <a:pt x="900128" y="109520"/>
                </a:cubicBezTo>
                <a:cubicBezTo>
                  <a:pt x="900128" y="129402"/>
                  <a:pt x="916246" y="145520"/>
                  <a:pt x="936128" y="145520"/>
                </a:cubicBezTo>
                <a:lnTo>
                  <a:pt x="1368128" y="145520"/>
                </a:lnTo>
                <a:cubicBezTo>
                  <a:pt x="1388010" y="145520"/>
                  <a:pt x="1404128" y="129402"/>
                  <a:pt x="1404128" y="109520"/>
                </a:cubicBezTo>
                <a:cubicBezTo>
                  <a:pt x="1404128" y="89638"/>
                  <a:pt x="1388010" y="73520"/>
                  <a:pt x="1368128" y="73520"/>
                </a:cubicBezTo>
                <a:close/>
                <a:moveTo>
                  <a:pt x="155330" y="0"/>
                </a:moveTo>
                <a:lnTo>
                  <a:pt x="2148926" y="0"/>
                </a:lnTo>
                <a:cubicBezTo>
                  <a:pt x="2234712" y="0"/>
                  <a:pt x="2304256" y="69544"/>
                  <a:pt x="2304256" y="155330"/>
                </a:cubicBezTo>
                <a:lnTo>
                  <a:pt x="2304256" y="3084670"/>
                </a:lnTo>
                <a:cubicBezTo>
                  <a:pt x="2304256" y="3170456"/>
                  <a:pt x="2234712" y="3240000"/>
                  <a:pt x="2148926" y="3240000"/>
                </a:cubicBezTo>
                <a:lnTo>
                  <a:pt x="155330" y="3240000"/>
                </a:lnTo>
                <a:cubicBezTo>
                  <a:pt x="69544" y="3240000"/>
                  <a:pt x="0" y="3170456"/>
                  <a:pt x="0" y="3084670"/>
                </a:cubicBezTo>
                <a:lnTo>
                  <a:pt x="0" y="155330"/>
                </a:lnTo>
                <a:cubicBezTo>
                  <a:pt x="0" y="69544"/>
                  <a:pt x="69544" y="0"/>
                  <a:pt x="155330" y="0"/>
                </a:cubicBezTo>
                <a:close/>
              </a:path>
            </a:pathLst>
          </a:custGeom>
          <a:solidFill>
            <a:srgbClr val="0D53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91" name="Rectangle 190">
            <a:extLst>
              <a:ext uri="{FF2B5EF4-FFF2-40B4-BE49-F238E27FC236}">
                <a16:creationId xmlns:a16="http://schemas.microsoft.com/office/drawing/2014/main" xmlns="" id="{26D4CDFD-CF25-4EA9-BAA7-226AA06D93DF}"/>
              </a:ext>
            </a:extLst>
          </p:cNvPr>
          <p:cNvSpPr/>
          <p:nvPr/>
        </p:nvSpPr>
        <p:spPr>
          <a:xfrm>
            <a:off x="5346506" y="3958693"/>
            <a:ext cx="3797494" cy="688229"/>
          </a:xfrm>
          <a:prstGeom prst="rect">
            <a:avLst/>
          </a:prstGeom>
          <a:solidFill>
            <a:srgbClr val="727C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xmlns="" id="{703DCCE3-C17D-42DD-9BEB-4794BD116CD8}"/>
              </a:ext>
            </a:extLst>
          </p:cNvPr>
          <p:cNvSpPr txBox="1"/>
          <p:nvPr/>
        </p:nvSpPr>
        <p:spPr>
          <a:xfrm>
            <a:off x="5267827" y="3941777"/>
            <a:ext cx="3876173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>
                <a:solidFill>
                  <a:schemeClr val="bg1"/>
                </a:solidFill>
                <a:latin typeface="Lato Regular"/>
              </a:rPr>
              <a:t>Creazione di un database regionale per le demenze</a:t>
            </a:r>
          </a:p>
        </p:txBody>
      </p:sp>
      <p:sp>
        <p:nvSpPr>
          <p:cNvPr id="197" name="TextBox 196">
            <a:extLst>
              <a:ext uri="{FF2B5EF4-FFF2-40B4-BE49-F238E27FC236}">
                <a16:creationId xmlns:a16="http://schemas.microsoft.com/office/drawing/2014/main" xmlns="" id="{85B20B76-098E-4964-BC22-122FE9BF3A97}"/>
              </a:ext>
            </a:extLst>
          </p:cNvPr>
          <p:cNvSpPr txBox="1"/>
          <p:nvPr/>
        </p:nvSpPr>
        <p:spPr>
          <a:xfrm>
            <a:off x="3855718" y="2976736"/>
            <a:ext cx="14331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 err="1">
                <a:solidFill>
                  <a:schemeClr val="bg1"/>
                </a:solidFill>
                <a:latin typeface="Lato Regular"/>
              </a:rPr>
              <a:t>ADnet</a:t>
            </a:r>
            <a:endParaRPr lang="it-IT" sz="2800" b="1" dirty="0">
              <a:solidFill>
                <a:schemeClr val="bg1"/>
              </a:solidFill>
              <a:latin typeface="Lato Regular"/>
            </a:endParaRPr>
          </a:p>
        </p:txBody>
      </p:sp>
      <p:sp>
        <p:nvSpPr>
          <p:cNvPr id="10" name="Teardrop 9"/>
          <p:cNvSpPr/>
          <p:nvPr/>
        </p:nvSpPr>
        <p:spPr>
          <a:xfrm>
            <a:off x="6012160" y="1183349"/>
            <a:ext cx="3131840" cy="2232248"/>
          </a:xfrm>
          <a:prstGeom prst="teardrop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5" name="Picture 34" descr="A person wearing virtual reality goggles&#10;&#10;Description automatically generated with medium confidence">
            <a:extLst>
              <a:ext uri="{FF2B5EF4-FFF2-40B4-BE49-F238E27FC236}">
                <a16:creationId xmlns:a16="http://schemas.microsoft.com/office/drawing/2014/main" xmlns="" id="{367850D7-ECA6-43F9-898B-05EB0652476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62" r="3768" b="36154"/>
          <a:stretch/>
        </p:blipFill>
        <p:spPr>
          <a:xfrm>
            <a:off x="6464524" y="1916873"/>
            <a:ext cx="1995908" cy="149872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44C6DC0D-23DF-4A35-9C35-8E814D88E6ED}"/>
              </a:ext>
            </a:extLst>
          </p:cNvPr>
          <p:cNvSpPr txBox="1"/>
          <p:nvPr/>
        </p:nvSpPr>
        <p:spPr>
          <a:xfrm>
            <a:off x="6356786" y="1268760"/>
            <a:ext cx="31117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>
                <a:solidFill>
                  <a:schemeClr val="accent6">
                    <a:lumMod val="75000"/>
                  </a:schemeClr>
                </a:solidFill>
                <a:latin typeface="Lato Regular"/>
              </a:rPr>
              <a:t>Test innovativi con Realtà Virtuale (VR)</a:t>
            </a:r>
          </a:p>
        </p:txBody>
      </p:sp>
    </p:spTree>
    <p:extLst>
      <p:ext uri="{BB962C8B-B14F-4D97-AF65-F5344CB8AC3E}">
        <p14:creationId xmlns:p14="http://schemas.microsoft.com/office/powerpoint/2010/main" val="2956885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5AEF3210-BC5B-4FE1-A330-734854CC239B}"/>
              </a:ext>
            </a:extLst>
          </p:cNvPr>
          <p:cNvSpPr/>
          <p:nvPr/>
        </p:nvSpPr>
        <p:spPr>
          <a:xfrm>
            <a:off x="0" y="1196752"/>
            <a:ext cx="9144000" cy="2880320"/>
          </a:xfrm>
          <a:prstGeom prst="rect">
            <a:avLst/>
          </a:prstGeom>
          <a:solidFill>
            <a:srgbClr val="7D9B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EA924252-A432-475A-94CF-0B3C80DEF09D}"/>
              </a:ext>
            </a:extLst>
          </p:cNvPr>
          <p:cNvSpPr/>
          <p:nvPr/>
        </p:nvSpPr>
        <p:spPr>
          <a:xfrm>
            <a:off x="0" y="4077071"/>
            <a:ext cx="4185137" cy="2238089"/>
          </a:xfrm>
          <a:prstGeom prst="rect">
            <a:avLst/>
          </a:prstGeom>
          <a:solidFill>
            <a:srgbClr val="7CA0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4848" y="-90264"/>
            <a:ext cx="8229600" cy="1143000"/>
          </a:xfrm>
        </p:spPr>
        <p:txBody>
          <a:bodyPr>
            <a:normAutofit/>
          </a:bodyPr>
          <a:lstStyle/>
          <a:p>
            <a:pPr algn="r"/>
            <a:r>
              <a:rPr lang="it-IT" sz="3600" b="1" dirty="0" err="1">
                <a:solidFill>
                  <a:schemeClr val="tx1"/>
                </a:solidFill>
                <a:latin typeface="Lato Regular"/>
              </a:rPr>
              <a:t>ADnet</a:t>
            </a:r>
            <a:endParaRPr lang="it-IT" sz="3600" b="1" dirty="0">
              <a:solidFill>
                <a:schemeClr val="tx1"/>
              </a:solidFill>
              <a:latin typeface="Lato Regular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>
                <a:solidFill>
                  <a:schemeClr val="tx1"/>
                </a:solidFill>
                <a:latin typeface="Lato Regular"/>
              </a:rPr>
              <a:t>10</a:t>
            </a:fld>
            <a:endParaRPr lang="it-IT" dirty="0">
              <a:solidFill>
                <a:schemeClr val="tx1"/>
              </a:solidFill>
              <a:latin typeface="Lato Regular"/>
            </a:endParaRPr>
          </a:p>
        </p:txBody>
      </p:sp>
      <p:pic>
        <p:nvPicPr>
          <p:cNvPr id="28" name="image5.png">
            <a:extLst>
              <a:ext uri="{FF2B5EF4-FFF2-40B4-BE49-F238E27FC236}">
                <a16:creationId xmlns:a16="http://schemas.microsoft.com/office/drawing/2014/main" xmlns="" id="{7D9C2A38-61A9-42D0-A35C-866D44B38B2D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3665" y="1391891"/>
            <a:ext cx="5750592" cy="2518159"/>
          </a:xfrm>
          <a:prstGeom prst="rect">
            <a:avLst/>
          </a:prstGeom>
          <a:ln>
            <a:noFill/>
          </a:ln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8051778E-E80D-4579-B9DA-C59DE71C2193}"/>
              </a:ext>
            </a:extLst>
          </p:cNvPr>
          <p:cNvSpPr txBox="1"/>
          <p:nvPr/>
        </p:nvSpPr>
        <p:spPr>
          <a:xfrm>
            <a:off x="0" y="1234496"/>
            <a:ext cx="260014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200" b="1" dirty="0">
                <a:solidFill>
                  <a:schemeClr val="bg1"/>
                </a:solidFill>
                <a:latin typeface="Lato Regular"/>
              </a:rPr>
              <a:t>Schema a blocchi rappresentante la struttura generale del workflow </a:t>
            </a:r>
            <a:r>
              <a:rPr lang="it-IT" sz="1200" b="1" dirty="0" err="1">
                <a:solidFill>
                  <a:schemeClr val="bg1"/>
                </a:solidFill>
                <a:latin typeface="Lato Regular"/>
              </a:rPr>
              <a:t>ADnet</a:t>
            </a:r>
            <a:endParaRPr lang="en-US" sz="1200" b="1" dirty="0">
              <a:solidFill>
                <a:schemeClr val="bg1"/>
              </a:solidFill>
              <a:latin typeface="Lato Regular"/>
            </a:endParaRPr>
          </a:p>
        </p:txBody>
      </p:sp>
      <p:pic>
        <p:nvPicPr>
          <p:cNvPr id="6" name="Picture 5" descr="Map&#10;&#10;Description automatically generated">
            <a:extLst>
              <a:ext uri="{FF2B5EF4-FFF2-40B4-BE49-F238E27FC236}">
                <a16:creationId xmlns:a16="http://schemas.microsoft.com/office/drawing/2014/main" xmlns="" id="{BE77DDFA-E5A4-4505-AEE4-65914220387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3" y="4108634"/>
            <a:ext cx="3964154" cy="22477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52B4CD69-C769-4810-BC48-F8C327DCDA9E}"/>
              </a:ext>
            </a:extLst>
          </p:cNvPr>
          <p:cNvSpPr/>
          <p:nvPr/>
        </p:nvSpPr>
        <p:spPr>
          <a:xfrm>
            <a:off x="4153426" y="4077072"/>
            <a:ext cx="4990574" cy="2241629"/>
          </a:xfrm>
          <a:prstGeom prst="rect">
            <a:avLst/>
          </a:prstGeom>
          <a:gradFill>
            <a:gsLst>
              <a:gs pos="65000">
                <a:srgbClr val="C6D8F3"/>
              </a:gs>
              <a:gs pos="0">
                <a:srgbClr val="7CA0DF"/>
              </a:gs>
              <a:gs pos="100000">
                <a:schemeClr val="bg1"/>
              </a:gs>
              <a:gs pos="34000">
                <a:srgbClr val="779EDF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xmlns="" id="{EA2CF21B-2473-47DD-8448-E2C8B4975DB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861" y="6146046"/>
            <a:ext cx="944982" cy="576064"/>
          </a:xfrm>
          <a:prstGeom prst="rect">
            <a:avLst/>
          </a:prstGeom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xmlns="" id="{BB0C1A25-A994-438A-9E78-452E3C3E20AD}"/>
              </a:ext>
            </a:extLst>
          </p:cNvPr>
          <p:cNvGrpSpPr/>
          <p:nvPr/>
        </p:nvGrpSpPr>
        <p:grpSpPr>
          <a:xfrm>
            <a:off x="6282845" y="2208242"/>
            <a:ext cx="2786565" cy="3432039"/>
            <a:chOff x="6192743" y="1545392"/>
            <a:chExt cx="2811100" cy="3462258"/>
          </a:xfrm>
        </p:grpSpPr>
        <p:pic>
          <p:nvPicPr>
            <p:cNvPr id="31" name="Picture 3" descr="D:\KBM-정애\014-Fullppt\PNG이미지\탭.png">
              <a:extLst>
                <a:ext uri="{FF2B5EF4-FFF2-40B4-BE49-F238E27FC236}">
                  <a16:creationId xmlns:a16="http://schemas.microsoft.com/office/drawing/2014/main" xmlns="" id="{7F225CAC-59DD-4F0F-84C8-6D4E6663FE4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92743" y="1545392"/>
              <a:ext cx="2811100" cy="34622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" name="image2.png">
              <a:extLst>
                <a:ext uri="{FF2B5EF4-FFF2-40B4-BE49-F238E27FC236}">
                  <a16:creationId xmlns:a16="http://schemas.microsoft.com/office/drawing/2014/main" xmlns="" id="{250FD702-CB0E-49D7-95B7-EC9EBD72CC66}"/>
                </a:ext>
              </a:extLst>
            </p:cNvPr>
            <p:cNvPicPr/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694643" y="2317637"/>
              <a:ext cx="1909805" cy="2044966"/>
            </a:xfrm>
            <a:prstGeom prst="rect">
              <a:avLst/>
            </a:prstGeom>
            <a:ln/>
          </p:spPr>
        </p:pic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xmlns="" id="{C4E513BC-71E0-4305-A16C-9DA93AE527AF}"/>
                </a:ext>
              </a:extLst>
            </p:cNvPr>
            <p:cNvSpPr/>
            <p:nvPr/>
          </p:nvSpPr>
          <p:spPr>
            <a:xfrm>
              <a:off x="6694643" y="1894887"/>
              <a:ext cx="1910861" cy="400156"/>
            </a:xfrm>
            <a:prstGeom prst="rect">
              <a:avLst/>
            </a:prstGeom>
            <a:solidFill>
              <a:srgbClr val="D2DA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xmlns="" id="{DF3199B2-BDA5-4E4F-9E5C-455190A9F045}"/>
                </a:ext>
              </a:extLst>
            </p:cNvPr>
            <p:cNvSpPr txBox="1"/>
            <p:nvPr/>
          </p:nvSpPr>
          <p:spPr>
            <a:xfrm>
              <a:off x="6694643" y="1916832"/>
              <a:ext cx="1910861" cy="23450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b="1" dirty="0" err="1">
                  <a:latin typeface="Lato Regular"/>
                </a:rPr>
                <a:t>ADnet</a:t>
              </a:r>
              <a:endParaRPr lang="en-US" b="1" dirty="0">
                <a:latin typeface="Lato Regular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23389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4848" y="-90264"/>
            <a:ext cx="8229600" cy="1143000"/>
          </a:xfrm>
        </p:spPr>
        <p:txBody>
          <a:bodyPr>
            <a:normAutofit/>
          </a:bodyPr>
          <a:lstStyle/>
          <a:p>
            <a:pPr algn="r"/>
            <a:r>
              <a:rPr lang="it-IT" sz="3600" b="1" dirty="0" err="1">
                <a:solidFill>
                  <a:schemeClr val="tx1"/>
                </a:solidFill>
                <a:latin typeface="Lato Regular"/>
              </a:rPr>
              <a:t>ADnet</a:t>
            </a:r>
            <a:endParaRPr lang="it-IT" sz="3600" b="1" dirty="0">
              <a:solidFill>
                <a:schemeClr val="tx1"/>
              </a:solidFill>
              <a:latin typeface="Lato Regular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>
                <a:latin typeface="Lato Regular"/>
              </a:rPr>
              <a:t>11</a:t>
            </a:fld>
            <a:endParaRPr lang="it-IT" dirty="0">
              <a:latin typeface="Lato Regular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xmlns="" id="{EA2CF21B-2473-47DD-8448-E2C8B4975DB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861" y="6146046"/>
            <a:ext cx="944982" cy="576064"/>
          </a:xfrm>
          <a:prstGeom prst="rect">
            <a:avLst/>
          </a:prstGeom>
        </p:spPr>
      </p:pic>
      <p:grpSp>
        <p:nvGrpSpPr>
          <p:cNvPr id="89" name="Group 88">
            <a:extLst>
              <a:ext uri="{FF2B5EF4-FFF2-40B4-BE49-F238E27FC236}">
                <a16:creationId xmlns:a16="http://schemas.microsoft.com/office/drawing/2014/main" xmlns="" id="{18609226-8197-4317-A980-D2FDDB65241E}"/>
              </a:ext>
            </a:extLst>
          </p:cNvPr>
          <p:cNvGrpSpPr/>
          <p:nvPr/>
        </p:nvGrpSpPr>
        <p:grpSpPr>
          <a:xfrm>
            <a:off x="0" y="1200341"/>
            <a:ext cx="3869135" cy="1481134"/>
            <a:chOff x="0" y="1200341"/>
            <a:chExt cx="3869135" cy="1481134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xmlns="" id="{893B2281-C3A5-45DB-835E-CA150F79DB05}"/>
                </a:ext>
              </a:extLst>
            </p:cNvPr>
            <p:cNvSpPr/>
            <p:nvPr/>
          </p:nvSpPr>
          <p:spPr>
            <a:xfrm rot="16200000" flipH="1">
              <a:off x="912439" y="293470"/>
              <a:ext cx="991435" cy="2816314"/>
            </a:xfrm>
            <a:prstGeom prst="rect">
              <a:avLst/>
            </a:prstGeom>
            <a:gradFill>
              <a:gsLst>
                <a:gs pos="0">
                  <a:schemeClr val="accent1">
                    <a:lumMod val="80000"/>
                  </a:schemeClr>
                </a:gs>
                <a:gs pos="68000">
                  <a:schemeClr val="accent1">
                    <a:lumMod val="80000"/>
                  </a:schemeClr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1"/>
            </a:p>
          </p:txBody>
        </p:sp>
        <p:sp>
          <p:nvSpPr>
            <p:cNvPr id="18" name="Rectangle 15">
              <a:extLst>
                <a:ext uri="{FF2B5EF4-FFF2-40B4-BE49-F238E27FC236}">
                  <a16:creationId xmlns:a16="http://schemas.microsoft.com/office/drawing/2014/main" xmlns="" id="{D00251AA-9E5A-4BBF-8301-70E6DCFFCE9F}"/>
                </a:ext>
              </a:extLst>
            </p:cNvPr>
            <p:cNvSpPr/>
            <p:nvPr/>
          </p:nvSpPr>
          <p:spPr>
            <a:xfrm rot="16200000" flipH="1">
              <a:off x="2284548" y="1715893"/>
              <a:ext cx="1481134" cy="450030"/>
            </a:xfrm>
            <a:custGeom>
              <a:avLst/>
              <a:gdLst>
                <a:gd name="connsiteX0" fmla="*/ 0 w 792088"/>
                <a:gd name="connsiteY0" fmla="*/ 0 h 163995"/>
                <a:gd name="connsiteX1" fmla="*/ 792088 w 792088"/>
                <a:gd name="connsiteY1" fmla="*/ 0 h 163995"/>
                <a:gd name="connsiteX2" fmla="*/ 792088 w 792088"/>
                <a:gd name="connsiteY2" fmla="*/ 163995 h 163995"/>
                <a:gd name="connsiteX3" fmla="*/ 0 w 792088"/>
                <a:gd name="connsiteY3" fmla="*/ 163995 h 163995"/>
                <a:gd name="connsiteX4" fmla="*/ 0 w 792088"/>
                <a:gd name="connsiteY4" fmla="*/ 0 h 163995"/>
                <a:gd name="connsiteX0" fmla="*/ 115410 w 792088"/>
                <a:gd name="connsiteY0" fmla="*/ 0 h 323793"/>
                <a:gd name="connsiteX1" fmla="*/ 792088 w 792088"/>
                <a:gd name="connsiteY1" fmla="*/ 159798 h 323793"/>
                <a:gd name="connsiteX2" fmla="*/ 792088 w 792088"/>
                <a:gd name="connsiteY2" fmla="*/ 323793 h 323793"/>
                <a:gd name="connsiteX3" fmla="*/ 0 w 792088"/>
                <a:gd name="connsiteY3" fmla="*/ 323793 h 323793"/>
                <a:gd name="connsiteX4" fmla="*/ 115410 w 792088"/>
                <a:gd name="connsiteY4" fmla="*/ 0 h 323793"/>
                <a:gd name="connsiteX0" fmla="*/ 115410 w 797373"/>
                <a:gd name="connsiteY0" fmla="*/ 4054 h 327847"/>
                <a:gd name="connsiteX1" fmla="*/ 797373 w 797373"/>
                <a:gd name="connsiteY1" fmla="*/ 0 h 327847"/>
                <a:gd name="connsiteX2" fmla="*/ 792088 w 797373"/>
                <a:gd name="connsiteY2" fmla="*/ 327847 h 327847"/>
                <a:gd name="connsiteX3" fmla="*/ 0 w 797373"/>
                <a:gd name="connsiteY3" fmla="*/ 327847 h 327847"/>
                <a:gd name="connsiteX4" fmla="*/ 115410 w 797373"/>
                <a:gd name="connsiteY4" fmla="*/ 4054 h 327847"/>
                <a:gd name="connsiteX0" fmla="*/ 115410 w 797373"/>
                <a:gd name="connsiteY0" fmla="*/ 0 h 323793"/>
                <a:gd name="connsiteX1" fmla="*/ 797373 w 797373"/>
                <a:gd name="connsiteY1" fmla="*/ 1231 h 323793"/>
                <a:gd name="connsiteX2" fmla="*/ 792088 w 797373"/>
                <a:gd name="connsiteY2" fmla="*/ 323793 h 323793"/>
                <a:gd name="connsiteX3" fmla="*/ 0 w 797373"/>
                <a:gd name="connsiteY3" fmla="*/ 323793 h 323793"/>
                <a:gd name="connsiteX4" fmla="*/ 115410 w 797373"/>
                <a:gd name="connsiteY4" fmla="*/ 0 h 323793"/>
                <a:gd name="connsiteX0" fmla="*/ 115410 w 797373"/>
                <a:gd name="connsiteY0" fmla="*/ 9340 h 333133"/>
                <a:gd name="connsiteX1" fmla="*/ 797373 w 797373"/>
                <a:gd name="connsiteY1" fmla="*/ 0 h 333133"/>
                <a:gd name="connsiteX2" fmla="*/ 792088 w 797373"/>
                <a:gd name="connsiteY2" fmla="*/ 333133 h 333133"/>
                <a:gd name="connsiteX3" fmla="*/ 0 w 797373"/>
                <a:gd name="connsiteY3" fmla="*/ 333133 h 333133"/>
                <a:gd name="connsiteX4" fmla="*/ 115410 w 797373"/>
                <a:gd name="connsiteY4" fmla="*/ 9340 h 333133"/>
                <a:gd name="connsiteX0" fmla="*/ 115410 w 813229"/>
                <a:gd name="connsiteY0" fmla="*/ 9340 h 333133"/>
                <a:gd name="connsiteX1" fmla="*/ 813229 w 813229"/>
                <a:gd name="connsiteY1" fmla="*/ 0 h 333133"/>
                <a:gd name="connsiteX2" fmla="*/ 792088 w 813229"/>
                <a:gd name="connsiteY2" fmla="*/ 333133 h 333133"/>
                <a:gd name="connsiteX3" fmla="*/ 0 w 813229"/>
                <a:gd name="connsiteY3" fmla="*/ 333133 h 333133"/>
                <a:gd name="connsiteX4" fmla="*/ 115410 w 813229"/>
                <a:gd name="connsiteY4" fmla="*/ 9340 h 333133"/>
                <a:gd name="connsiteX0" fmla="*/ 569967 w 1267786"/>
                <a:gd name="connsiteY0" fmla="*/ 9340 h 370132"/>
                <a:gd name="connsiteX1" fmla="*/ 1267786 w 1267786"/>
                <a:gd name="connsiteY1" fmla="*/ 0 h 370132"/>
                <a:gd name="connsiteX2" fmla="*/ 1246645 w 1267786"/>
                <a:gd name="connsiteY2" fmla="*/ 333133 h 370132"/>
                <a:gd name="connsiteX3" fmla="*/ 0 w 1267786"/>
                <a:gd name="connsiteY3" fmla="*/ 370132 h 370132"/>
                <a:gd name="connsiteX4" fmla="*/ 569967 w 1267786"/>
                <a:gd name="connsiteY4" fmla="*/ 9340 h 370132"/>
                <a:gd name="connsiteX0" fmla="*/ 569967 w 1267786"/>
                <a:gd name="connsiteY0" fmla="*/ 9340 h 380703"/>
                <a:gd name="connsiteX1" fmla="*/ 1267786 w 1267786"/>
                <a:gd name="connsiteY1" fmla="*/ 0 h 380703"/>
                <a:gd name="connsiteX2" fmla="*/ 903084 w 1267786"/>
                <a:gd name="connsiteY2" fmla="*/ 380703 h 380703"/>
                <a:gd name="connsiteX3" fmla="*/ 0 w 1267786"/>
                <a:gd name="connsiteY3" fmla="*/ 370132 h 380703"/>
                <a:gd name="connsiteX4" fmla="*/ 569967 w 1267786"/>
                <a:gd name="connsiteY4" fmla="*/ 9340 h 380703"/>
                <a:gd name="connsiteX0" fmla="*/ 569967 w 1267786"/>
                <a:gd name="connsiteY0" fmla="*/ 9340 h 380703"/>
                <a:gd name="connsiteX1" fmla="*/ 1267786 w 1267786"/>
                <a:gd name="connsiteY1" fmla="*/ 0 h 380703"/>
                <a:gd name="connsiteX2" fmla="*/ 903084 w 1267786"/>
                <a:gd name="connsiteY2" fmla="*/ 380703 h 380703"/>
                <a:gd name="connsiteX3" fmla="*/ 0 w 1267786"/>
                <a:gd name="connsiteY3" fmla="*/ 370132 h 380703"/>
                <a:gd name="connsiteX4" fmla="*/ 569967 w 1267786"/>
                <a:gd name="connsiteY4" fmla="*/ 9340 h 380703"/>
                <a:gd name="connsiteX0" fmla="*/ 569967 w 1267786"/>
                <a:gd name="connsiteY0" fmla="*/ 9340 h 380703"/>
                <a:gd name="connsiteX1" fmla="*/ 1267786 w 1267786"/>
                <a:gd name="connsiteY1" fmla="*/ 0 h 380703"/>
                <a:gd name="connsiteX2" fmla="*/ 903084 w 1267786"/>
                <a:gd name="connsiteY2" fmla="*/ 380703 h 380703"/>
                <a:gd name="connsiteX3" fmla="*/ 0 w 1267786"/>
                <a:gd name="connsiteY3" fmla="*/ 370132 h 380703"/>
                <a:gd name="connsiteX4" fmla="*/ 569967 w 1267786"/>
                <a:gd name="connsiteY4" fmla="*/ 9340 h 380703"/>
                <a:gd name="connsiteX0" fmla="*/ 569967 w 1267786"/>
                <a:gd name="connsiteY0" fmla="*/ 9340 h 380703"/>
                <a:gd name="connsiteX1" fmla="*/ 1267786 w 1267786"/>
                <a:gd name="connsiteY1" fmla="*/ 0 h 380703"/>
                <a:gd name="connsiteX2" fmla="*/ 903084 w 1267786"/>
                <a:gd name="connsiteY2" fmla="*/ 380703 h 380703"/>
                <a:gd name="connsiteX3" fmla="*/ 0 w 1267786"/>
                <a:gd name="connsiteY3" fmla="*/ 370132 h 380703"/>
                <a:gd name="connsiteX4" fmla="*/ 569967 w 1267786"/>
                <a:gd name="connsiteY4" fmla="*/ 9340 h 380703"/>
                <a:gd name="connsiteX0" fmla="*/ 569967 w 1267786"/>
                <a:gd name="connsiteY0" fmla="*/ 9340 h 380703"/>
                <a:gd name="connsiteX1" fmla="*/ 1267786 w 1267786"/>
                <a:gd name="connsiteY1" fmla="*/ 0 h 380703"/>
                <a:gd name="connsiteX2" fmla="*/ 903084 w 1267786"/>
                <a:gd name="connsiteY2" fmla="*/ 380703 h 380703"/>
                <a:gd name="connsiteX3" fmla="*/ 0 w 1267786"/>
                <a:gd name="connsiteY3" fmla="*/ 370132 h 380703"/>
                <a:gd name="connsiteX4" fmla="*/ 569967 w 1267786"/>
                <a:gd name="connsiteY4" fmla="*/ 9340 h 380703"/>
                <a:gd name="connsiteX0" fmla="*/ 569967 w 1267786"/>
                <a:gd name="connsiteY0" fmla="*/ 9340 h 380703"/>
                <a:gd name="connsiteX1" fmla="*/ 1267786 w 1267786"/>
                <a:gd name="connsiteY1" fmla="*/ 0 h 380703"/>
                <a:gd name="connsiteX2" fmla="*/ 903084 w 1267786"/>
                <a:gd name="connsiteY2" fmla="*/ 380703 h 380703"/>
                <a:gd name="connsiteX3" fmla="*/ 0 w 1267786"/>
                <a:gd name="connsiteY3" fmla="*/ 370132 h 380703"/>
                <a:gd name="connsiteX4" fmla="*/ 569967 w 1267786"/>
                <a:gd name="connsiteY4" fmla="*/ 9340 h 380703"/>
                <a:gd name="connsiteX0" fmla="*/ 569967 w 1267786"/>
                <a:gd name="connsiteY0" fmla="*/ 9340 h 370132"/>
                <a:gd name="connsiteX1" fmla="*/ 1267786 w 1267786"/>
                <a:gd name="connsiteY1" fmla="*/ 0 h 370132"/>
                <a:gd name="connsiteX2" fmla="*/ 1164342 w 1267786"/>
                <a:gd name="connsiteY2" fmla="*/ 351014 h 370132"/>
                <a:gd name="connsiteX3" fmla="*/ 0 w 1267786"/>
                <a:gd name="connsiteY3" fmla="*/ 370132 h 370132"/>
                <a:gd name="connsiteX4" fmla="*/ 569967 w 1267786"/>
                <a:gd name="connsiteY4" fmla="*/ 9340 h 370132"/>
                <a:gd name="connsiteX0" fmla="*/ 332460 w 1030279"/>
                <a:gd name="connsiteY0" fmla="*/ 9340 h 370132"/>
                <a:gd name="connsiteX1" fmla="*/ 1030279 w 1030279"/>
                <a:gd name="connsiteY1" fmla="*/ 0 h 370132"/>
                <a:gd name="connsiteX2" fmla="*/ 926835 w 1030279"/>
                <a:gd name="connsiteY2" fmla="*/ 351014 h 370132"/>
                <a:gd name="connsiteX3" fmla="*/ 0 w 1030279"/>
                <a:gd name="connsiteY3" fmla="*/ 370132 h 370132"/>
                <a:gd name="connsiteX4" fmla="*/ 332460 w 1030279"/>
                <a:gd name="connsiteY4" fmla="*/ 9340 h 370132"/>
                <a:gd name="connsiteX0" fmla="*/ 350273 w 1048092"/>
                <a:gd name="connsiteY0" fmla="*/ 9340 h 358256"/>
                <a:gd name="connsiteX1" fmla="*/ 1048092 w 1048092"/>
                <a:gd name="connsiteY1" fmla="*/ 0 h 358256"/>
                <a:gd name="connsiteX2" fmla="*/ 944648 w 1048092"/>
                <a:gd name="connsiteY2" fmla="*/ 351014 h 358256"/>
                <a:gd name="connsiteX3" fmla="*/ 0 w 1048092"/>
                <a:gd name="connsiteY3" fmla="*/ 358256 h 358256"/>
                <a:gd name="connsiteX4" fmla="*/ 350273 w 1048092"/>
                <a:gd name="connsiteY4" fmla="*/ 9340 h 358256"/>
                <a:gd name="connsiteX0" fmla="*/ 344336 w 1048092"/>
                <a:gd name="connsiteY0" fmla="*/ 0 h 360791"/>
                <a:gd name="connsiteX1" fmla="*/ 1048092 w 1048092"/>
                <a:gd name="connsiteY1" fmla="*/ 2535 h 360791"/>
                <a:gd name="connsiteX2" fmla="*/ 944648 w 1048092"/>
                <a:gd name="connsiteY2" fmla="*/ 353549 h 360791"/>
                <a:gd name="connsiteX3" fmla="*/ 0 w 1048092"/>
                <a:gd name="connsiteY3" fmla="*/ 360791 h 360791"/>
                <a:gd name="connsiteX4" fmla="*/ 344336 w 1048092"/>
                <a:gd name="connsiteY4" fmla="*/ 0 h 360791"/>
                <a:gd name="connsiteX0" fmla="*/ 344336 w 1059967"/>
                <a:gd name="connsiteY0" fmla="*/ 0 h 360791"/>
                <a:gd name="connsiteX1" fmla="*/ 1059967 w 1059967"/>
                <a:gd name="connsiteY1" fmla="*/ 8472 h 360791"/>
                <a:gd name="connsiteX2" fmla="*/ 944648 w 1059967"/>
                <a:gd name="connsiteY2" fmla="*/ 353549 h 360791"/>
                <a:gd name="connsiteX3" fmla="*/ 0 w 1059967"/>
                <a:gd name="connsiteY3" fmla="*/ 360791 h 360791"/>
                <a:gd name="connsiteX4" fmla="*/ 344336 w 1059967"/>
                <a:gd name="connsiteY4" fmla="*/ 0 h 360791"/>
                <a:gd name="connsiteX0" fmla="*/ 344336 w 1065905"/>
                <a:gd name="connsiteY0" fmla="*/ 15278 h 376069"/>
                <a:gd name="connsiteX1" fmla="*/ 1065905 w 1065905"/>
                <a:gd name="connsiteY1" fmla="*/ 0 h 376069"/>
                <a:gd name="connsiteX2" fmla="*/ 944648 w 1065905"/>
                <a:gd name="connsiteY2" fmla="*/ 368827 h 376069"/>
                <a:gd name="connsiteX3" fmla="*/ 0 w 1065905"/>
                <a:gd name="connsiteY3" fmla="*/ 376069 h 376069"/>
                <a:gd name="connsiteX4" fmla="*/ 344336 w 1065905"/>
                <a:gd name="connsiteY4" fmla="*/ 15278 h 376069"/>
                <a:gd name="connsiteX0" fmla="*/ 356211 w 1065905"/>
                <a:gd name="connsiteY0" fmla="*/ 3403 h 376069"/>
                <a:gd name="connsiteX1" fmla="*/ 1065905 w 1065905"/>
                <a:gd name="connsiteY1" fmla="*/ 0 h 376069"/>
                <a:gd name="connsiteX2" fmla="*/ 944648 w 1065905"/>
                <a:gd name="connsiteY2" fmla="*/ 368827 h 376069"/>
                <a:gd name="connsiteX3" fmla="*/ 0 w 1065905"/>
                <a:gd name="connsiteY3" fmla="*/ 376069 h 376069"/>
                <a:gd name="connsiteX4" fmla="*/ 356211 w 1065905"/>
                <a:gd name="connsiteY4" fmla="*/ 3403 h 376069"/>
                <a:gd name="connsiteX0" fmla="*/ 356211 w 1170279"/>
                <a:gd name="connsiteY0" fmla="*/ 3403 h 380703"/>
                <a:gd name="connsiteX1" fmla="*/ 1065905 w 1170279"/>
                <a:gd name="connsiteY1" fmla="*/ 0 h 380703"/>
                <a:gd name="connsiteX2" fmla="*/ 1170279 w 1170279"/>
                <a:gd name="connsiteY2" fmla="*/ 380703 h 380703"/>
                <a:gd name="connsiteX3" fmla="*/ 0 w 1170279"/>
                <a:gd name="connsiteY3" fmla="*/ 376069 h 380703"/>
                <a:gd name="connsiteX4" fmla="*/ 356211 w 1170279"/>
                <a:gd name="connsiteY4" fmla="*/ 3403 h 380703"/>
                <a:gd name="connsiteX0" fmla="*/ 100891 w 914959"/>
                <a:gd name="connsiteY0" fmla="*/ 3403 h 382007"/>
                <a:gd name="connsiteX1" fmla="*/ 810585 w 914959"/>
                <a:gd name="connsiteY1" fmla="*/ 0 h 382007"/>
                <a:gd name="connsiteX2" fmla="*/ 914959 w 914959"/>
                <a:gd name="connsiteY2" fmla="*/ 380703 h 382007"/>
                <a:gd name="connsiteX3" fmla="*/ 0 w 914959"/>
                <a:gd name="connsiteY3" fmla="*/ 382007 h 382007"/>
                <a:gd name="connsiteX4" fmla="*/ 100891 w 914959"/>
                <a:gd name="connsiteY4" fmla="*/ 3403 h 382007"/>
                <a:gd name="connsiteX0" fmla="*/ 112766 w 914959"/>
                <a:gd name="connsiteY0" fmla="*/ 0 h 384541"/>
                <a:gd name="connsiteX1" fmla="*/ 810585 w 914959"/>
                <a:gd name="connsiteY1" fmla="*/ 2534 h 384541"/>
                <a:gd name="connsiteX2" fmla="*/ 914959 w 914959"/>
                <a:gd name="connsiteY2" fmla="*/ 383237 h 384541"/>
                <a:gd name="connsiteX3" fmla="*/ 0 w 914959"/>
                <a:gd name="connsiteY3" fmla="*/ 384541 h 384541"/>
                <a:gd name="connsiteX4" fmla="*/ 112766 w 914959"/>
                <a:gd name="connsiteY4" fmla="*/ 0 h 384541"/>
                <a:gd name="connsiteX0" fmla="*/ 112766 w 1146528"/>
                <a:gd name="connsiteY0" fmla="*/ 0 h 384541"/>
                <a:gd name="connsiteX1" fmla="*/ 810585 w 1146528"/>
                <a:gd name="connsiteY1" fmla="*/ 2534 h 384541"/>
                <a:gd name="connsiteX2" fmla="*/ 1146528 w 1146528"/>
                <a:gd name="connsiteY2" fmla="*/ 371362 h 384541"/>
                <a:gd name="connsiteX3" fmla="*/ 0 w 1146528"/>
                <a:gd name="connsiteY3" fmla="*/ 384541 h 384541"/>
                <a:gd name="connsiteX4" fmla="*/ 112766 w 1146528"/>
                <a:gd name="connsiteY4" fmla="*/ 0 h 384541"/>
                <a:gd name="connsiteX0" fmla="*/ 0 w 1033762"/>
                <a:gd name="connsiteY0" fmla="*/ 0 h 372666"/>
                <a:gd name="connsiteX1" fmla="*/ 697819 w 1033762"/>
                <a:gd name="connsiteY1" fmla="*/ 2534 h 372666"/>
                <a:gd name="connsiteX2" fmla="*/ 1033762 w 1033762"/>
                <a:gd name="connsiteY2" fmla="*/ 371362 h 372666"/>
                <a:gd name="connsiteX3" fmla="*/ 106928 w 1033762"/>
                <a:gd name="connsiteY3" fmla="*/ 372666 h 372666"/>
                <a:gd name="connsiteX4" fmla="*/ 0 w 1033762"/>
                <a:gd name="connsiteY4" fmla="*/ 0 h 372666"/>
                <a:gd name="connsiteX0" fmla="*/ 0 w 1033762"/>
                <a:gd name="connsiteY0" fmla="*/ 0 h 371362"/>
                <a:gd name="connsiteX1" fmla="*/ 697819 w 1033762"/>
                <a:gd name="connsiteY1" fmla="*/ 2534 h 371362"/>
                <a:gd name="connsiteX2" fmla="*/ 1033762 w 1033762"/>
                <a:gd name="connsiteY2" fmla="*/ 371362 h 371362"/>
                <a:gd name="connsiteX3" fmla="*/ 166304 w 1033762"/>
                <a:gd name="connsiteY3" fmla="*/ 366729 h 371362"/>
                <a:gd name="connsiteX4" fmla="*/ 0 w 1033762"/>
                <a:gd name="connsiteY4" fmla="*/ 0 h 371362"/>
                <a:gd name="connsiteX0" fmla="*/ 0 w 1033762"/>
                <a:gd name="connsiteY0" fmla="*/ 0 h 371362"/>
                <a:gd name="connsiteX1" fmla="*/ 697819 w 1033762"/>
                <a:gd name="connsiteY1" fmla="*/ 2534 h 371362"/>
                <a:gd name="connsiteX2" fmla="*/ 1033762 w 1033762"/>
                <a:gd name="connsiteY2" fmla="*/ 371362 h 371362"/>
                <a:gd name="connsiteX3" fmla="*/ 100990 w 1033762"/>
                <a:gd name="connsiteY3" fmla="*/ 366729 h 371362"/>
                <a:gd name="connsiteX4" fmla="*/ 0 w 1033762"/>
                <a:gd name="connsiteY4" fmla="*/ 0 h 371362"/>
                <a:gd name="connsiteX0" fmla="*/ 0 w 1259394"/>
                <a:gd name="connsiteY0" fmla="*/ 0 h 366729"/>
                <a:gd name="connsiteX1" fmla="*/ 697819 w 1259394"/>
                <a:gd name="connsiteY1" fmla="*/ 2534 h 366729"/>
                <a:gd name="connsiteX2" fmla="*/ 1259394 w 1259394"/>
                <a:gd name="connsiteY2" fmla="*/ 365424 h 366729"/>
                <a:gd name="connsiteX3" fmla="*/ 100990 w 1259394"/>
                <a:gd name="connsiteY3" fmla="*/ 366729 h 366729"/>
                <a:gd name="connsiteX4" fmla="*/ 0 w 1259394"/>
                <a:gd name="connsiteY4" fmla="*/ 0 h 366729"/>
                <a:gd name="connsiteX0" fmla="*/ 0 w 1259394"/>
                <a:gd name="connsiteY0" fmla="*/ 0 h 372666"/>
                <a:gd name="connsiteX1" fmla="*/ 697819 w 1259394"/>
                <a:gd name="connsiteY1" fmla="*/ 2534 h 372666"/>
                <a:gd name="connsiteX2" fmla="*/ 1259394 w 1259394"/>
                <a:gd name="connsiteY2" fmla="*/ 365424 h 372666"/>
                <a:gd name="connsiteX3" fmla="*/ 350372 w 1259394"/>
                <a:gd name="connsiteY3" fmla="*/ 372666 h 372666"/>
                <a:gd name="connsiteX4" fmla="*/ 0 w 1259394"/>
                <a:gd name="connsiteY4" fmla="*/ 0 h 372666"/>
                <a:gd name="connsiteX0" fmla="*/ 0 w 1265668"/>
                <a:gd name="connsiteY0" fmla="*/ 0 h 372666"/>
                <a:gd name="connsiteX1" fmla="*/ 697819 w 1265668"/>
                <a:gd name="connsiteY1" fmla="*/ 2534 h 372666"/>
                <a:gd name="connsiteX2" fmla="*/ 1265668 w 1265668"/>
                <a:gd name="connsiteY2" fmla="*/ 367613 h 372666"/>
                <a:gd name="connsiteX3" fmla="*/ 350372 w 1265668"/>
                <a:gd name="connsiteY3" fmla="*/ 372666 h 372666"/>
                <a:gd name="connsiteX4" fmla="*/ 0 w 1265668"/>
                <a:gd name="connsiteY4" fmla="*/ 0 h 372666"/>
                <a:gd name="connsiteX0" fmla="*/ 0 w 1265668"/>
                <a:gd name="connsiteY0" fmla="*/ 0 h 367613"/>
                <a:gd name="connsiteX1" fmla="*/ 697819 w 1265668"/>
                <a:gd name="connsiteY1" fmla="*/ 2534 h 367613"/>
                <a:gd name="connsiteX2" fmla="*/ 1265668 w 1265668"/>
                <a:gd name="connsiteY2" fmla="*/ 367613 h 367613"/>
                <a:gd name="connsiteX3" fmla="*/ 353510 w 1265668"/>
                <a:gd name="connsiteY3" fmla="*/ 366101 h 367613"/>
                <a:gd name="connsiteX4" fmla="*/ 0 w 1265668"/>
                <a:gd name="connsiteY4" fmla="*/ 0 h 367613"/>
                <a:gd name="connsiteX0" fmla="*/ 0 w 1265668"/>
                <a:gd name="connsiteY0" fmla="*/ 0 h 368289"/>
                <a:gd name="connsiteX1" fmla="*/ 697819 w 1265668"/>
                <a:gd name="connsiteY1" fmla="*/ 2534 h 368289"/>
                <a:gd name="connsiteX2" fmla="*/ 1265668 w 1265668"/>
                <a:gd name="connsiteY2" fmla="*/ 367613 h 368289"/>
                <a:gd name="connsiteX3" fmla="*/ 353510 w 1265668"/>
                <a:gd name="connsiteY3" fmla="*/ 368289 h 368289"/>
                <a:gd name="connsiteX4" fmla="*/ 0 w 1265668"/>
                <a:gd name="connsiteY4" fmla="*/ 0 h 368289"/>
                <a:gd name="connsiteX0" fmla="*/ 0 w 1265668"/>
                <a:gd name="connsiteY0" fmla="*/ 0 h 367613"/>
                <a:gd name="connsiteX1" fmla="*/ 697819 w 1265668"/>
                <a:gd name="connsiteY1" fmla="*/ 2534 h 367613"/>
                <a:gd name="connsiteX2" fmla="*/ 1265668 w 1265668"/>
                <a:gd name="connsiteY2" fmla="*/ 367613 h 367613"/>
                <a:gd name="connsiteX3" fmla="*/ 350373 w 1265668"/>
                <a:gd name="connsiteY3" fmla="*/ 366101 h 367613"/>
                <a:gd name="connsiteX4" fmla="*/ 0 w 1265668"/>
                <a:gd name="connsiteY4" fmla="*/ 0 h 367613"/>
                <a:gd name="connsiteX0" fmla="*/ 0 w 1265668"/>
                <a:gd name="connsiteY0" fmla="*/ 0 h 367613"/>
                <a:gd name="connsiteX1" fmla="*/ 697819 w 1265668"/>
                <a:gd name="connsiteY1" fmla="*/ 2534 h 367613"/>
                <a:gd name="connsiteX2" fmla="*/ 1265668 w 1265668"/>
                <a:gd name="connsiteY2" fmla="*/ 367613 h 367613"/>
                <a:gd name="connsiteX3" fmla="*/ 350373 w 1265668"/>
                <a:gd name="connsiteY3" fmla="*/ 363913 h 367613"/>
                <a:gd name="connsiteX4" fmla="*/ 0 w 1265668"/>
                <a:gd name="connsiteY4" fmla="*/ 0 h 367613"/>
                <a:gd name="connsiteX0" fmla="*/ 0 w 1265668"/>
                <a:gd name="connsiteY0" fmla="*/ 0 h 368289"/>
                <a:gd name="connsiteX1" fmla="*/ 697819 w 1265668"/>
                <a:gd name="connsiteY1" fmla="*/ 2534 h 368289"/>
                <a:gd name="connsiteX2" fmla="*/ 1265668 w 1265668"/>
                <a:gd name="connsiteY2" fmla="*/ 367613 h 368289"/>
                <a:gd name="connsiteX3" fmla="*/ 350373 w 1265668"/>
                <a:gd name="connsiteY3" fmla="*/ 368289 h 368289"/>
                <a:gd name="connsiteX4" fmla="*/ 0 w 1265668"/>
                <a:gd name="connsiteY4" fmla="*/ 0 h 368289"/>
                <a:gd name="connsiteX0" fmla="*/ 0 w 1265668"/>
                <a:gd name="connsiteY0" fmla="*/ 0 h 367613"/>
                <a:gd name="connsiteX1" fmla="*/ 697819 w 1265668"/>
                <a:gd name="connsiteY1" fmla="*/ 2534 h 367613"/>
                <a:gd name="connsiteX2" fmla="*/ 1265668 w 1265668"/>
                <a:gd name="connsiteY2" fmla="*/ 367613 h 367613"/>
                <a:gd name="connsiteX3" fmla="*/ 350373 w 1265668"/>
                <a:gd name="connsiteY3" fmla="*/ 366101 h 367613"/>
                <a:gd name="connsiteX4" fmla="*/ 0 w 1265668"/>
                <a:gd name="connsiteY4" fmla="*/ 0 h 367613"/>
                <a:gd name="connsiteX0" fmla="*/ 0 w 1265668"/>
                <a:gd name="connsiteY0" fmla="*/ 0 h 370477"/>
                <a:gd name="connsiteX1" fmla="*/ 697819 w 1265668"/>
                <a:gd name="connsiteY1" fmla="*/ 2534 h 370477"/>
                <a:gd name="connsiteX2" fmla="*/ 1265668 w 1265668"/>
                <a:gd name="connsiteY2" fmla="*/ 367613 h 370477"/>
                <a:gd name="connsiteX3" fmla="*/ 350373 w 1265668"/>
                <a:gd name="connsiteY3" fmla="*/ 370477 h 370477"/>
                <a:gd name="connsiteX4" fmla="*/ 0 w 1265668"/>
                <a:gd name="connsiteY4" fmla="*/ 0 h 370477"/>
                <a:gd name="connsiteX0" fmla="*/ 0 w 1265668"/>
                <a:gd name="connsiteY0" fmla="*/ 0 h 370477"/>
                <a:gd name="connsiteX1" fmla="*/ 697821 w 1265668"/>
                <a:gd name="connsiteY1" fmla="*/ 2536 h 370477"/>
                <a:gd name="connsiteX2" fmla="*/ 1265668 w 1265668"/>
                <a:gd name="connsiteY2" fmla="*/ 367613 h 370477"/>
                <a:gd name="connsiteX3" fmla="*/ 350373 w 1265668"/>
                <a:gd name="connsiteY3" fmla="*/ 370477 h 370477"/>
                <a:gd name="connsiteX4" fmla="*/ 0 w 1265668"/>
                <a:gd name="connsiteY4" fmla="*/ 0 h 370477"/>
                <a:gd name="connsiteX0" fmla="*/ 0 w 1265668"/>
                <a:gd name="connsiteY0" fmla="*/ 0 h 370477"/>
                <a:gd name="connsiteX1" fmla="*/ 691598 w 1265668"/>
                <a:gd name="connsiteY1" fmla="*/ 2538 h 370477"/>
                <a:gd name="connsiteX2" fmla="*/ 1265668 w 1265668"/>
                <a:gd name="connsiteY2" fmla="*/ 367613 h 370477"/>
                <a:gd name="connsiteX3" fmla="*/ 350373 w 1265668"/>
                <a:gd name="connsiteY3" fmla="*/ 370477 h 370477"/>
                <a:gd name="connsiteX4" fmla="*/ 0 w 1265668"/>
                <a:gd name="connsiteY4" fmla="*/ 0 h 370477"/>
                <a:gd name="connsiteX0" fmla="*/ 0 w 1265665"/>
                <a:gd name="connsiteY0" fmla="*/ 0 h 370475"/>
                <a:gd name="connsiteX1" fmla="*/ 691595 w 1265665"/>
                <a:gd name="connsiteY1" fmla="*/ 2536 h 370475"/>
                <a:gd name="connsiteX2" fmla="*/ 1265665 w 1265665"/>
                <a:gd name="connsiteY2" fmla="*/ 367611 h 370475"/>
                <a:gd name="connsiteX3" fmla="*/ 350370 w 1265665"/>
                <a:gd name="connsiteY3" fmla="*/ 370475 h 370475"/>
                <a:gd name="connsiteX4" fmla="*/ 0 w 1265665"/>
                <a:gd name="connsiteY4" fmla="*/ 0 h 370475"/>
                <a:gd name="connsiteX0" fmla="*/ 0 w 1265665"/>
                <a:gd name="connsiteY0" fmla="*/ 0 h 370475"/>
                <a:gd name="connsiteX1" fmla="*/ 688484 w 1265665"/>
                <a:gd name="connsiteY1" fmla="*/ 2538 h 370475"/>
                <a:gd name="connsiteX2" fmla="*/ 1265665 w 1265665"/>
                <a:gd name="connsiteY2" fmla="*/ 367611 h 370475"/>
                <a:gd name="connsiteX3" fmla="*/ 350370 w 1265665"/>
                <a:gd name="connsiteY3" fmla="*/ 370475 h 370475"/>
                <a:gd name="connsiteX4" fmla="*/ 0 w 1265665"/>
                <a:gd name="connsiteY4" fmla="*/ 0 h 370475"/>
                <a:gd name="connsiteX0" fmla="*/ 0 w 1265665"/>
                <a:gd name="connsiteY0" fmla="*/ 0 h 370475"/>
                <a:gd name="connsiteX1" fmla="*/ 688487 w 1265665"/>
                <a:gd name="connsiteY1" fmla="*/ 378 h 370475"/>
                <a:gd name="connsiteX2" fmla="*/ 1265665 w 1265665"/>
                <a:gd name="connsiteY2" fmla="*/ 367611 h 370475"/>
                <a:gd name="connsiteX3" fmla="*/ 350370 w 1265665"/>
                <a:gd name="connsiteY3" fmla="*/ 370475 h 370475"/>
                <a:gd name="connsiteX4" fmla="*/ 0 w 1265665"/>
                <a:gd name="connsiteY4" fmla="*/ 0 h 370475"/>
                <a:gd name="connsiteX0" fmla="*/ 0 w 1262550"/>
                <a:gd name="connsiteY0" fmla="*/ 0 h 370473"/>
                <a:gd name="connsiteX1" fmla="*/ 685372 w 1262550"/>
                <a:gd name="connsiteY1" fmla="*/ 376 h 370473"/>
                <a:gd name="connsiteX2" fmla="*/ 1262550 w 1262550"/>
                <a:gd name="connsiteY2" fmla="*/ 367609 h 370473"/>
                <a:gd name="connsiteX3" fmla="*/ 347255 w 1262550"/>
                <a:gd name="connsiteY3" fmla="*/ 370473 h 370473"/>
                <a:gd name="connsiteX4" fmla="*/ 0 w 1262550"/>
                <a:gd name="connsiteY4" fmla="*/ 0 h 370473"/>
                <a:gd name="connsiteX0" fmla="*/ 0 w 1262550"/>
                <a:gd name="connsiteY0" fmla="*/ 0 h 368311"/>
                <a:gd name="connsiteX1" fmla="*/ 685372 w 1262550"/>
                <a:gd name="connsiteY1" fmla="*/ 376 h 368311"/>
                <a:gd name="connsiteX2" fmla="*/ 1262550 w 1262550"/>
                <a:gd name="connsiteY2" fmla="*/ 367609 h 368311"/>
                <a:gd name="connsiteX3" fmla="*/ 353484 w 1262550"/>
                <a:gd name="connsiteY3" fmla="*/ 368311 h 368311"/>
                <a:gd name="connsiteX4" fmla="*/ 0 w 1262550"/>
                <a:gd name="connsiteY4" fmla="*/ 0 h 368311"/>
                <a:gd name="connsiteX0" fmla="*/ 0 w 1753191"/>
                <a:gd name="connsiteY0" fmla="*/ 6374 h 367935"/>
                <a:gd name="connsiteX1" fmla="*/ 1176013 w 1753191"/>
                <a:gd name="connsiteY1" fmla="*/ 0 h 367935"/>
                <a:gd name="connsiteX2" fmla="*/ 1753191 w 1753191"/>
                <a:gd name="connsiteY2" fmla="*/ 367233 h 367935"/>
                <a:gd name="connsiteX3" fmla="*/ 844125 w 1753191"/>
                <a:gd name="connsiteY3" fmla="*/ 367935 h 367935"/>
                <a:gd name="connsiteX4" fmla="*/ 0 w 1753191"/>
                <a:gd name="connsiteY4" fmla="*/ 6374 h 367935"/>
                <a:gd name="connsiteX0" fmla="*/ 0 w 1748955"/>
                <a:gd name="connsiteY0" fmla="*/ 6376 h 367935"/>
                <a:gd name="connsiteX1" fmla="*/ 1171777 w 1748955"/>
                <a:gd name="connsiteY1" fmla="*/ 0 h 367935"/>
                <a:gd name="connsiteX2" fmla="*/ 1748955 w 1748955"/>
                <a:gd name="connsiteY2" fmla="*/ 367233 h 367935"/>
                <a:gd name="connsiteX3" fmla="*/ 839889 w 1748955"/>
                <a:gd name="connsiteY3" fmla="*/ 367935 h 367935"/>
                <a:gd name="connsiteX4" fmla="*/ 0 w 1748955"/>
                <a:gd name="connsiteY4" fmla="*/ 6376 h 367935"/>
                <a:gd name="connsiteX0" fmla="*/ 0 w 1748955"/>
                <a:gd name="connsiteY0" fmla="*/ 6376 h 367935"/>
                <a:gd name="connsiteX1" fmla="*/ 1171777 w 1748955"/>
                <a:gd name="connsiteY1" fmla="*/ 0 h 367935"/>
                <a:gd name="connsiteX2" fmla="*/ 1748955 w 1748955"/>
                <a:gd name="connsiteY2" fmla="*/ 367233 h 367935"/>
                <a:gd name="connsiteX3" fmla="*/ 839889 w 1748955"/>
                <a:gd name="connsiteY3" fmla="*/ 367935 h 367935"/>
                <a:gd name="connsiteX4" fmla="*/ 0 w 1748955"/>
                <a:gd name="connsiteY4" fmla="*/ 6376 h 367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48955" h="367935">
                  <a:moveTo>
                    <a:pt x="0" y="6376"/>
                  </a:moveTo>
                  <a:lnTo>
                    <a:pt x="1171777" y="0"/>
                  </a:lnTo>
                  <a:lnTo>
                    <a:pt x="1748955" y="367233"/>
                  </a:lnTo>
                  <a:lnTo>
                    <a:pt x="839889" y="367935"/>
                  </a:lnTo>
                  <a:lnTo>
                    <a:pt x="0" y="637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95000"/>
                    <a:lumOff val="5000"/>
                  </a:schemeClr>
                </a:gs>
                <a:gs pos="68000">
                  <a:schemeClr val="accent1">
                    <a:lumMod val="8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1" dirty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xmlns="" id="{98D31A39-3BAA-4838-A4CD-75A0BEFC4A9C}"/>
                </a:ext>
              </a:extLst>
            </p:cNvPr>
            <p:cNvSpPr/>
            <p:nvPr/>
          </p:nvSpPr>
          <p:spPr>
            <a:xfrm flipH="1">
              <a:off x="3242638" y="1907939"/>
              <a:ext cx="626497" cy="773531"/>
            </a:xfrm>
            <a:prstGeom prst="rect">
              <a:avLst/>
            </a:prstGeom>
            <a:gradFill>
              <a:gsLst>
                <a:gs pos="0">
                  <a:schemeClr val="accent1">
                    <a:lumMod val="90000"/>
                    <a:lumOff val="10000"/>
                  </a:schemeClr>
                </a:gs>
                <a:gs pos="68000">
                  <a:schemeClr val="accent1">
                    <a:lumMod val="90000"/>
                    <a:lumOff val="10000"/>
                  </a:schemeClr>
                </a:gs>
              </a:gsLst>
              <a:lin ang="10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1" dirty="0"/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6585F8B0-49C5-42F3-AC4D-2902856BE55C}"/>
              </a:ext>
            </a:extLst>
          </p:cNvPr>
          <p:cNvSpPr txBox="1"/>
          <p:nvPr/>
        </p:nvSpPr>
        <p:spPr>
          <a:xfrm>
            <a:off x="4107709" y="1938827"/>
            <a:ext cx="412448" cy="81363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5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</a:t>
            </a:r>
            <a:endParaRPr lang="ko-KR" altLang="en-US" sz="5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D3E56BF9-E338-490D-807C-33026396F0EE}"/>
              </a:ext>
            </a:extLst>
          </p:cNvPr>
          <p:cNvSpPr txBox="1"/>
          <p:nvPr/>
        </p:nvSpPr>
        <p:spPr>
          <a:xfrm>
            <a:off x="4508070" y="1938827"/>
            <a:ext cx="412448" cy="81363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5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</a:t>
            </a:r>
            <a:endParaRPr lang="ko-KR" altLang="en-US" sz="5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3A7B52D6-56C4-472E-B48F-70EA0DC6F17F}"/>
              </a:ext>
            </a:extLst>
          </p:cNvPr>
          <p:cNvSpPr txBox="1"/>
          <p:nvPr/>
        </p:nvSpPr>
        <p:spPr>
          <a:xfrm>
            <a:off x="4107709" y="2561170"/>
            <a:ext cx="412448" cy="81363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5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</a:t>
            </a:r>
            <a:endParaRPr lang="ko-KR" altLang="en-US" sz="5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5F349CFC-EACC-4EFD-9778-7AD13804BF9E}"/>
              </a:ext>
            </a:extLst>
          </p:cNvPr>
          <p:cNvSpPr txBox="1"/>
          <p:nvPr/>
        </p:nvSpPr>
        <p:spPr>
          <a:xfrm>
            <a:off x="4508070" y="2561170"/>
            <a:ext cx="412448" cy="81363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5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4</a:t>
            </a:r>
            <a:endParaRPr lang="ko-KR" altLang="en-US" sz="5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88" name="Group 87">
            <a:extLst>
              <a:ext uri="{FF2B5EF4-FFF2-40B4-BE49-F238E27FC236}">
                <a16:creationId xmlns:a16="http://schemas.microsoft.com/office/drawing/2014/main" xmlns="" id="{D8304D57-7B81-410C-AFE6-91062F709A22}"/>
              </a:ext>
            </a:extLst>
          </p:cNvPr>
          <p:cNvGrpSpPr/>
          <p:nvPr/>
        </p:nvGrpSpPr>
        <p:grpSpPr>
          <a:xfrm>
            <a:off x="0" y="2674733"/>
            <a:ext cx="4011030" cy="1480254"/>
            <a:chOff x="0" y="2674733"/>
            <a:chExt cx="4011030" cy="1480254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xmlns="" id="{7C5E0ABE-9003-4EC2-9677-95C7F23D17AE}"/>
                </a:ext>
              </a:extLst>
            </p:cNvPr>
            <p:cNvSpPr/>
            <p:nvPr/>
          </p:nvSpPr>
          <p:spPr>
            <a:xfrm rot="16200000" flipH="1">
              <a:off x="908133" y="2246806"/>
              <a:ext cx="1000048" cy="2816313"/>
            </a:xfrm>
            <a:prstGeom prst="rect">
              <a:avLst/>
            </a:prstGeom>
            <a:gradFill>
              <a:gsLst>
                <a:gs pos="0">
                  <a:schemeClr val="accent2">
                    <a:lumMod val="80000"/>
                  </a:schemeClr>
                </a:gs>
                <a:gs pos="100000">
                  <a:schemeClr val="accent2">
                    <a:lumMod val="8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1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xmlns="" id="{7A4F83F1-0246-4B46-8622-8ECDD7034840}"/>
                </a:ext>
              </a:extLst>
            </p:cNvPr>
            <p:cNvSpPr/>
            <p:nvPr/>
          </p:nvSpPr>
          <p:spPr>
            <a:xfrm flipH="1">
              <a:off x="3242637" y="2674733"/>
              <a:ext cx="768393" cy="761356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lumMod val="90000"/>
                    <a:lumOff val="10000"/>
                  </a:schemeClr>
                </a:gs>
                <a:gs pos="68000">
                  <a:schemeClr val="accent2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1" dirty="0"/>
            </a:p>
          </p:txBody>
        </p:sp>
        <p:sp>
          <p:nvSpPr>
            <p:cNvPr id="36" name="Rectangle 15">
              <a:extLst>
                <a:ext uri="{FF2B5EF4-FFF2-40B4-BE49-F238E27FC236}">
                  <a16:creationId xmlns:a16="http://schemas.microsoft.com/office/drawing/2014/main" xmlns="" id="{E7370E50-6EA1-47E2-AC3E-1D8CB05A29E8}"/>
                </a:ext>
              </a:extLst>
            </p:cNvPr>
            <p:cNvSpPr/>
            <p:nvPr/>
          </p:nvSpPr>
          <p:spPr>
            <a:xfrm rot="5400000" flipH="1" flipV="1">
              <a:off x="2291750" y="3193917"/>
              <a:ext cx="1477562" cy="439195"/>
            </a:xfrm>
            <a:custGeom>
              <a:avLst/>
              <a:gdLst>
                <a:gd name="connsiteX0" fmla="*/ 0 w 792088"/>
                <a:gd name="connsiteY0" fmla="*/ 0 h 163995"/>
                <a:gd name="connsiteX1" fmla="*/ 792088 w 792088"/>
                <a:gd name="connsiteY1" fmla="*/ 0 h 163995"/>
                <a:gd name="connsiteX2" fmla="*/ 792088 w 792088"/>
                <a:gd name="connsiteY2" fmla="*/ 163995 h 163995"/>
                <a:gd name="connsiteX3" fmla="*/ 0 w 792088"/>
                <a:gd name="connsiteY3" fmla="*/ 163995 h 163995"/>
                <a:gd name="connsiteX4" fmla="*/ 0 w 792088"/>
                <a:gd name="connsiteY4" fmla="*/ 0 h 163995"/>
                <a:gd name="connsiteX0" fmla="*/ 115410 w 792088"/>
                <a:gd name="connsiteY0" fmla="*/ 0 h 323793"/>
                <a:gd name="connsiteX1" fmla="*/ 792088 w 792088"/>
                <a:gd name="connsiteY1" fmla="*/ 159798 h 323793"/>
                <a:gd name="connsiteX2" fmla="*/ 792088 w 792088"/>
                <a:gd name="connsiteY2" fmla="*/ 323793 h 323793"/>
                <a:gd name="connsiteX3" fmla="*/ 0 w 792088"/>
                <a:gd name="connsiteY3" fmla="*/ 323793 h 323793"/>
                <a:gd name="connsiteX4" fmla="*/ 115410 w 792088"/>
                <a:gd name="connsiteY4" fmla="*/ 0 h 323793"/>
                <a:gd name="connsiteX0" fmla="*/ 115410 w 797373"/>
                <a:gd name="connsiteY0" fmla="*/ 4054 h 327847"/>
                <a:gd name="connsiteX1" fmla="*/ 797373 w 797373"/>
                <a:gd name="connsiteY1" fmla="*/ 0 h 327847"/>
                <a:gd name="connsiteX2" fmla="*/ 792088 w 797373"/>
                <a:gd name="connsiteY2" fmla="*/ 327847 h 327847"/>
                <a:gd name="connsiteX3" fmla="*/ 0 w 797373"/>
                <a:gd name="connsiteY3" fmla="*/ 327847 h 327847"/>
                <a:gd name="connsiteX4" fmla="*/ 115410 w 797373"/>
                <a:gd name="connsiteY4" fmla="*/ 4054 h 327847"/>
                <a:gd name="connsiteX0" fmla="*/ 115410 w 797373"/>
                <a:gd name="connsiteY0" fmla="*/ 0 h 323793"/>
                <a:gd name="connsiteX1" fmla="*/ 797373 w 797373"/>
                <a:gd name="connsiteY1" fmla="*/ 1231 h 323793"/>
                <a:gd name="connsiteX2" fmla="*/ 792088 w 797373"/>
                <a:gd name="connsiteY2" fmla="*/ 323793 h 323793"/>
                <a:gd name="connsiteX3" fmla="*/ 0 w 797373"/>
                <a:gd name="connsiteY3" fmla="*/ 323793 h 323793"/>
                <a:gd name="connsiteX4" fmla="*/ 115410 w 797373"/>
                <a:gd name="connsiteY4" fmla="*/ 0 h 323793"/>
                <a:gd name="connsiteX0" fmla="*/ 115410 w 797373"/>
                <a:gd name="connsiteY0" fmla="*/ 9340 h 333133"/>
                <a:gd name="connsiteX1" fmla="*/ 797373 w 797373"/>
                <a:gd name="connsiteY1" fmla="*/ 0 h 333133"/>
                <a:gd name="connsiteX2" fmla="*/ 792088 w 797373"/>
                <a:gd name="connsiteY2" fmla="*/ 333133 h 333133"/>
                <a:gd name="connsiteX3" fmla="*/ 0 w 797373"/>
                <a:gd name="connsiteY3" fmla="*/ 333133 h 333133"/>
                <a:gd name="connsiteX4" fmla="*/ 115410 w 797373"/>
                <a:gd name="connsiteY4" fmla="*/ 9340 h 333133"/>
                <a:gd name="connsiteX0" fmla="*/ 115410 w 813229"/>
                <a:gd name="connsiteY0" fmla="*/ 9340 h 333133"/>
                <a:gd name="connsiteX1" fmla="*/ 813229 w 813229"/>
                <a:gd name="connsiteY1" fmla="*/ 0 h 333133"/>
                <a:gd name="connsiteX2" fmla="*/ 792088 w 813229"/>
                <a:gd name="connsiteY2" fmla="*/ 333133 h 333133"/>
                <a:gd name="connsiteX3" fmla="*/ 0 w 813229"/>
                <a:gd name="connsiteY3" fmla="*/ 333133 h 333133"/>
                <a:gd name="connsiteX4" fmla="*/ 115410 w 813229"/>
                <a:gd name="connsiteY4" fmla="*/ 9340 h 333133"/>
                <a:gd name="connsiteX0" fmla="*/ 569967 w 1267786"/>
                <a:gd name="connsiteY0" fmla="*/ 9340 h 370132"/>
                <a:gd name="connsiteX1" fmla="*/ 1267786 w 1267786"/>
                <a:gd name="connsiteY1" fmla="*/ 0 h 370132"/>
                <a:gd name="connsiteX2" fmla="*/ 1246645 w 1267786"/>
                <a:gd name="connsiteY2" fmla="*/ 333133 h 370132"/>
                <a:gd name="connsiteX3" fmla="*/ 0 w 1267786"/>
                <a:gd name="connsiteY3" fmla="*/ 370132 h 370132"/>
                <a:gd name="connsiteX4" fmla="*/ 569967 w 1267786"/>
                <a:gd name="connsiteY4" fmla="*/ 9340 h 370132"/>
                <a:gd name="connsiteX0" fmla="*/ 569967 w 1267786"/>
                <a:gd name="connsiteY0" fmla="*/ 9340 h 380703"/>
                <a:gd name="connsiteX1" fmla="*/ 1267786 w 1267786"/>
                <a:gd name="connsiteY1" fmla="*/ 0 h 380703"/>
                <a:gd name="connsiteX2" fmla="*/ 903084 w 1267786"/>
                <a:gd name="connsiteY2" fmla="*/ 380703 h 380703"/>
                <a:gd name="connsiteX3" fmla="*/ 0 w 1267786"/>
                <a:gd name="connsiteY3" fmla="*/ 370132 h 380703"/>
                <a:gd name="connsiteX4" fmla="*/ 569967 w 1267786"/>
                <a:gd name="connsiteY4" fmla="*/ 9340 h 380703"/>
                <a:gd name="connsiteX0" fmla="*/ 569967 w 1267786"/>
                <a:gd name="connsiteY0" fmla="*/ 9340 h 380703"/>
                <a:gd name="connsiteX1" fmla="*/ 1267786 w 1267786"/>
                <a:gd name="connsiteY1" fmla="*/ 0 h 380703"/>
                <a:gd name="connsiteX2" fmla="*/ 903084 w 1267786"/>
                <a:gd name="connsiteY2" fmla="*/ 380703 h 380703"/>
                <a:gd name="connsiteX3" fmla="*/ 0 w 1267786"/>
                <a:gd name="connsiteY3" fmla="*/ 370132 h 380703"/>
                <a:gd name="connsiteX4" fmla="*/ 569967 w 1267786"/>
                <a:gd name="connsiteY4" fmla="*/ 9340 h 380703"/>
                <a:gd name="connsiteX0" fmla="*/ 569967 w 1267786"/>
                <a:gd name="connsiteY0" fmla="*/ 9340 h 380703"/>
                <a:gd name="connsiteX1" fmla="*/ 1267786 w 1267786"/>
                <a:gd name="connsiteY1" fmla="*/ 0 h 380703"/>
                <a:gd name="connsiteX2" fmla="*/ 903084 w 1267786"/>
                <a:gd name="connsiteY2" fmla="*/ 380703 h 380703"/>
                <a:gd name="connsiteX3" fmla="*/ 0 w 1267786"/>
                <a:gd name="connsiteY3" fmla="*/ 370132 h 380703"/>
                <a:gd name="connsiteX4" fmla="*/ 569967 w 1267786"/>
                <a:gd name="connsiteY4" fmla="*/ 9340 h 380703"/>
                <a:gd name="connsiteX0" fmla="*/ 569967 w 1267786"/>
                <a:gd name="connsiteY0" fmla="*/ 9340 h 380703"/>
                <a:gd name="connsiteX1" fmla="*/ 1267786 w 1267786"/>
                <a:gd name="connsiteY1" fmla="*/ 0 h 380703"/>
                <a:gd name="connsiteX2" fmla="*/ 903084 w 1267786"/>
                <a:gd name="connsiteY2" fmla="*/ 380703 h 380703"/>
                <a:gd name="connsiteX3" fmla="*/ 0 w 1267786"/>
                <a:gd name="connsiteY3" fmla="*/ 370132 h 380703"/>
                <a:gd name="connsiteX4" fmla="*/ 569967 w 1267786"/>
                <a:gd name="connsiteY4" fmla="*/ 9340 h 380703"/>
                <a:gd name="connsiteX0" fmla="*/ 569967 w 1267786"/>
                <a:gd name="connsiteY0" fmla="*/ 9340 h 380703"/>
                <a:gd name="connsiteX1" fmla="*/ 1267786 w 1267786"/>
                <a:gd name="connsiteY1" fmla="*/ 0 h 380703"/>
                <a:gd name="connsiteX2" fmla="*/ 903084 w 1267786"/>
                <a:gd name="connsiteY2" fmla="*/ 380703 h 380703"/>
                <a:gd name="connsiteX3" fmla="*/ 0 w 1267786"/>
                <a:gd name="connsiteY3" fmla="*/ 370132 h 380703"/>
                <a:gd name="connsiteX4" fmla="*/ 569967 w 1267786"/>
                <a:gd name="connsiteY4" fmla="*/ 9340 h 380703"/>
                <a:gd name="connsiteX0" fmla="*/ 569967 w 1267786"/>
                <a:gd name="connsiteY0" fmla="*/ 9340 h 380703"/>
                <a:gd name="connsiteX1" fmla="*/ 1267786 w 1267786"/>
                <a:gd name="connsiteY1" fmla="*/ 0 h 380703"/>
                <a:gd name="connsiteX2" fmla="*/ 903084 w 1267786"/>
                <a:gd name="connsiteY2" fmla="*/ 380703 h 380703"/>
                <a:gd name="connsiteX3" fmla="*/ 0 w 1267786"/>
                <a:gd name="connsiteY3" fmla="*/ 370132 h 380703"/>
                <a:gd name="connsiteX4" fmla="*/ 569967 w 1267786"/>
                <a:gd name="connsiteY4" fmla="*/ 9340 h 380703"/>
                <a:gd name="connsiteX0" fmla="*/ 569967 w 1267786"/>
                <a:gd name="connsiteY0" fmla="*/ 9340 h 370132"/>
                <a:gd name="connsiteX1" fmla="*/ 1267786 w 1267786"/>
                <a:gd name="connsiteY1" fmla="*/ 0 h 370132"/>
                <a:gd name="connsiteX2" fmla="*/ 1164342 w 1267786"/>
                <a:gd name="connsiteY2" fmla="*/ 351014 h 370132"/>
                <a:gd name="connsiteX3" fmla="*/ 0 w 1267786"/>
                <a:gd name="connsiteY3" fmla="*/ 370132 h 370132"/>
                <a:gd name="connsiteX4" fmla="*/ 569967 w 1267786"/>
                <a:gd name="connsiteY4" fmla="*/ 9340 h 370132"/>
                <a:gd name="connsiteX0" fmla="*/ 332460 w 1030279"/>
                <a:gd name="connsiteY0" fmla="*/ 9340 h 370132"/>
                <a:gd name="connsiteX1" fmla="*/ 1030279 w 1030279"/>
                <a:gd name="connsiteY1" fmla="*/ 0 h 370132"/>
                <a:gd name="connsiteX2" fmla="*/ 926835 w 1030279"/>
                <a:gd name="connsiteY2" fmla="*/ 351014 h 370132"/>
                <a:gd name="connsiteX3" fmla="*/ 0 w 1030279"/>
                <a:gd name="connsiteY3" fmla="*/ 370132 h 370132"/>
                <a:gd name="connsiteX4" fmla="*/ 332460 w 1030279"/>
                <a:gd name="connsiteY4" fmla="*/ 9340 h 370132"/>
                <a:gd name="connsiteX0" fmla="*/ 350273 w 1048092"/>
                <a:gd name="connsiteY0" fmla="*/ 9340 h 358256"/>
                <a:gd name="connsiteX1" fmla="*/ 1048092 w 1048092"/>
                <a:gd name="connsiteY1" fmla="*/ 0 h 358256"/>
                <a:gd name="connsiteX2" fmla="*/ 944648 w 1048092"/>
                <a:gd name="connsiteY2" fmla="*/ 351014 h 358256"/>
                <a:gd name="connsiteX3" fmla="*/ 0 w 1048092"/>
                <a:gd name="connsiteY3" fmla="*/ 358256 h 358256"/>
                <a:gd name="connsiteX4" fmla="*/ 350273 w 1048092"/>
                <a:gd name="connsiteY4" fmla="*/ 9340 h 358256"/>
                <a:gd name="connsiteX0" fmla="*/ 344336 w 1048092"/>
                <a:gd name="connsiteY0" fmla="*/ 0 h 360791"/>
                <a:gd name="connsiteX1" fmla="*/ 1048092 w 1048092"/>
                <a:gd name="connsiteY1" fmla="*/ 2535 h 360791"/>
                <a:gd name="connsiteX2" fmla="*/ 944648 w 1048092"/>
                <a:gd name="connsiteY2" fmla="*/ 353549 h 360791"/>
                <a:gd name="connsiteX3" fmla="*/ 0 w 1048092"/>
                <a:gd name="connsiteY3" fmla="*/ 360791 h 360791"/>
                <a:gd name="connsiteX4" fmla="*/ 344336 w 1048092"/>
                <a:gd name="connsiteY4" fmla="*/ 0 h 360791"/>
                <a:gd name="connsiteX0" fmla="*/ 344336 w 1059967"/>
                <a:gd name="connsiteY0" fmla="*/ 0 h 360791"/>
                <a:gd name="connsiteX1" fmla="*/ 1059967 w 1059967"/>
                <a:gd name="connsiteY1" fmla="*/ 8472 h 360791"/>
                <a:gd name="connsiteX2" fmla="*/ 944648 w 1059967"/>
                <a:gd name="connsiteY2" fmla="*/ 353549 h 360791"/>
                <a:gd name="connsiteX3" fmla="*/ 0 w 1059967"/>
                <a:gd name="connsiteY3" fmla="*/ 360791 h 360791"/>
                <a:gd name="connsiteX4" fmla="*/ 344336 w 1059967"/>
                <a:gd name="connsiteY4" fmla="*/ 0 h 360791"/>
                <a:gd name="connsiteX0" fmla="*/ 344336 w 1065905"/>
                <a:gd name="connsiteY0" fmla="*/ 15278 h 376069"/>
                <a:gd name="connsiteX1" fmla="*/ 1065905 w 1065905"/>
                <a:gd name="connsiteY1" fmla="*/ 0 h 376069"/>
                <a:gd name="connsiteX2" fmla="*/ 944648 w 1065905"/>
                <a:gd name="connsiteY2" fmla="*/ 368827 h 376069"/>
                <a:gd name="connsiteX3" fmla="*/ 0 w 1065905"/>
                <a:gd name="connsiteY3" fmla="*/ 376069 h 376069"/>
                <a:gd name="connsiteX4" fmla="*/ 344336 w 1065905"/>
                <a:gd name="connsiteY4" fmla="*/ 15278 h 376069"/>
                <a:gd name="connsiteX0" fmla="*/ 356211 w 1065905"/>
                <a:gd name="connsiteY0" fmla="*/ 3403 h 376069"/>
                <a:gd name="connsiteX1" fmla="*/ 1065905 w 1065905"/>
                <a:gd name="connsiteY1" fmla="*/ 0 h 376069"/>
                <a:gd name="connsiteX2" fmla="*/ 944648 w 1065905"/>
                <a:gd name="connsiteY2" fmla="*/ 368827 h 376069"/>
                <a:gd name="connsiteX3" fmla="*/ 0 w 1065905"/>
                <a:gd name="connsiteY3" fmla="*/ 376069 h 376069"/>
                <a:gd name="connsiteX4" fmla="*/ 356211 w 1065905"/>
                <a:gd name="connsiteY4" fmla="*/ 3403 h 376069"/>
                <a:gd name="connsiteX0" fmla="*/ 356211 w 1170279"/>
                <a:gd name="connsiteY0" fmla="*/ 3403 h 380703"/>
                <a:gd name="connsiteX1" fmla="*/ 1065905 w 1170279"/>
                <a:gd name="connsiteY1" fmla="*/ 0 h 380703"/>
                <a:gd name="connsiteX2" fmla="*/ 1170279 w 1170279"/>
                <a:gd name="connsiteY2" fmla="*/ 380703 h 380703"/>
                <a:gd name="connsiteX3" fmla="*/ 0 w 1170279"/>
                <a:gd name="connsiteY3" fmla="*/ 376069 h 380703"/>
                <a:gd name="connsiteX4" fmla="*/ 356211 w 1170279"/>
                <a:gd name="connsiteY4" fmla="*/ 3403 h 380703"/>
                <a:gd name="connsiteX0" fmla="*/ 100891 w 914959"/>
                <a:gd name="connsiteY0" fmla="*/ 3403 h 382007"/>
                <a:gd name="connsiteX1" fmla="*/ 810585 w 914959"/>
                <a:gd name="connsiteY1" fmla="*/ 0 h 382007"/>
                <a:gd name="connsiteX2" fmla="*/ 914959 w 914959"/>
                <a:gd name="connsiteY2" fmla="*/ 380703 h 382007"/>
                <a:gd name="connsiteX3" fmla="*/ 0 w 914959"/>
                <a:gd name="connsiteY3" fmla="*/ 382007 h 382007"/>
                <a:gd name="connsiteX4" fmla="*/ 100891 w 914959"/>
                <a:gd name="connsiteY4" fmla="*/ 3403 h 382007"/>
                <a:gd name="connsiteX0" fmla="*/ 112766 w 914959"/>
                <a:gd name="connsiteY0" fmla="*/ 0 h 384541"/>
                <a:gd name="connsiteX1" fmla="*/ 810585 w 914959"/>
                <a:gd name="connsiteY1" fmla="*/ 2534 h 384541"/>
                <a:gd name="connsiteX2" fmla="*/ 914959 w 914959"/>
                <a:gd name="connsiteY2" fmla="*/ 383237 h 384541"/>
                <a:gd name="connsiteX3" fmla="*/ 0 w 914959"/>
                <a:gd name="connsiteY3" fmla="*/ 384541 h 384541"/>
                <a:gd name="connsiteX4" fmla="*/ 112766 w 914959"/>
                <a:gd name="connsiteY4" fmla="*/ 0 h 384541"/>
                <a:gd name="connsiteX0" fmla="*/ 112766 w 1146528"/>
                <a:gd name="connsiteY0" fmla="*/ 0 h 384541"/>
                <a:gd name="connsiteX1" fmla="*/ 810585 w 1146528"/>
                <a:gd name="connsiteY1" fmla="*/ 2534 h 384541"/>
                <a:gd name="connsiteX2" fmla="*/ 1146528 w 1146528"/>
                <a:gd name="connsiteY2" fmla="*/ 371362 h 384541"/>
                <a:gd name="connsiteX3" fmla="*/ 0 w 1146528"/>
                <a:gd name="connsiteY3" fmla="*/ 384541 h 384541"/>
                <a:gd name="connsiteX4" fmla="*/ 112766 w 1146528"/>
                <a:gd name="connsiteY4" fmla="*/ 0 h 384541"/>
                <a:gd name="connsiteX0" fmla="*/ 0 w 1033762"/>
                <a:gd name="connsiteY0" fmla="*/ 0 h 372666"/>
                <a:gd name="connsiteX1" fmla="*/ 697819 w 1033762"/>
                <a:gd name="connsiteY1" fmla="*/ 2534 h 372666"/>
                <a:gd name="connsiteX2" fmla="*/ 1033762 w 1033762"/>
                <a:gd name="connsiteY2" fmla="*/ 371362 h 372666"/>
                <a:gd name="connsiteX3" fmla="*/ 106928 w 1033762"/>
                <a:gd name="connsiteY3" fmla="*/ 372666 h 372666"/>
                <a:gd name="connsiteX4" fmla="*/ 0 w 1033762"/>
                <a:gd name="connsiteY4" fmla="*/ 0 h 372666"/>
                <a:gd name="connsiteX0" fmla="*/ 0 w 1033762"/>
                <a:gd name="connsiteY0" fmla="*/ 0 h 371362"/>
                <a:gd name="connsiteX1" fmla="*/ 697819 w 1033762"/>
                <a:gd name="connsiteY1" fmla="*/ 2534 h 371362"/>
                <a:gd name="connsiteX2" fmla="*/ 1033762 w 1033762"/>
                <a:gd name="connsiteY2" fmla="*/ 371362 h 371362"/>
                <a:gd name="connsiteX3" fmla="*/ 166304 w 1033762"/>
                <a:gd name="connsiteY3" fmla="*/ 366729 h 371362"/>
                <a:gd name="connsiteX4" fmla="*/ 0 w 1033762"/>
                <a:gd name="connsiteY4" fmla="*/ 0 h 371362"/>
                <a:gd name="connsiteX0" fmla="*/ 0 w 1033762"/>
                <a:gd name="connsiteY0" fmla="*/ 0 h 371362"/>
                <a:gd name="connsiteX1" fmla="*/ 697819 w 1033762"/>
                <a:gd name="connsiteY1" fmla="*/ 2534 h 371362"/>
                <a:gd name="connsiteX2" fmla="*/ 1033762 w 1033762"/>
                <a:gd name="connsiteY2" fmla="*/ 371362 h 371362"/>
                <a:gd name="connsiteX3" fmla="*/ 100990 w 1033762"/>
                <a:gd name="connsiteY3" fmla="*/ 366729 h 371362"/>
                <a:gd name="connsiteX4" fmla="*/ 0 w 1033762"/>
                <a:gd name="connsiteY4" fmla="*/ 0 h 371362"/>
                <a:gd name="connsiteX0" fmla="*/ 0 w 1259394"/>
                <a:gd name="connsiteY0" fmla="*/ 0 h 366729"/>
                <a:gd name="connsiteX1" fmla="*/ 697819 w 1259394"/>
                <a:gd name="connsiteY1" fmla="*/ 2534 h 366729"/>
                <a:gd name="connsiteX2" fmla="*/ 1259394 w 1259394"/>
                <a:gd name="connsiteY2" fmla="*/ 365424 h 366729"/>
                <a:gd name="connsiteX3" fmla="*/ 100990 w 1259394"/>
                <a:gd name="connsiteY3" fmla="*/ 366729 h 366729"/>
                <a:gd name="connsiteX4" fmla="*/ 0 w 1259394"/>
                <a:gd name="connsiteY4" fmla="*/ 0 h 366729"/>
                <a:gd name="connsiteX0" fmla="*/ 0 w 1259394"/>
                <a:gd name="connsiteY0" fmla="*/ 0 h 372666"/>
                <a:gd name="connsiteX1" fmla="*/ 697819 w 1259394"/>
                <a:gd name="connsiteY1" fmla="*/ 2534 h 372666"/>
                <a:gd name="connsiteX2" fmla="*/ 1259394 w 1259394"/>
                <a:gd name="connsiteY2" fmla="*/ 365424 h 372666"/>
                <a:gd name="connsiteX3" fmla="*/ 350372 w 1259394"/>
                <a:gd name="connsiteY3" fmla="*/ 372666 h 372666"/>
                <a:gd name="connsiteX4" fmla="*/ 0 w 1259394"/>
                <a:gd name="connsiteY4" fmla="*/ 0 h 372666"/>
                <a:gd name="connsiteX0" fmla="*/ 0 w 1265668"/>
                <a:gd name="connsiteY0" fmla="*/ 0 h 372666"/>
                <a:gd name="connsiteX1" fmla="*/ 697819 w 1265668"/>
                <a:gd name="connsiteY1" fmla="*/ 2534 h 372666"/>
                <a:gd name="connsiteX2" fmla="*/ 1265668 w 1265668"/>
                <a:gd name="connsiteY2" fmla="*/ 367613 h 372666"/>
                <a:gd name="connsiteX3" fmla="*/ 350372 w 1265668"/>
                <a:gd name="connsiteY3" fmla="*/ 372666 h 372666"/>
                <a:gd name="connsiteX4" fmla="*/ 0 w 1265668"/>
                <a:gd name="connsiteY4" fmla="*/ 0 h 372666"/>
                <a:gd name="connsiteX0" fmla="*/ 0 w 1265668"/>
                <a:gd name="connsiteY0" fmla="*/ 0 h 367613"/>
                <a:gd name="connsiteX1" fmla="*/ 697819 w 1265668"/>
                <a:gd name="connsiteY1" fmla="*/ 2534 h 367613"/>
                <a:gd name="connsiteX2" fmla="*/ 1265668 w 1265668"/>
                <a:gd name="connsiteY2" fmla="*/ 367613 h 367613"/>
                <a:gd name="connsiteX3" fmla="*/ 353510 w 1265668"/>
                <a:gd name="connsiteY3" fmla="*/ 366101 h 367613"/>
                <a:gd name="connsiteX4" fmla="*/ 0 w 1265668"/>
                <a:gd name="connsiteY4" fmla="*/ 0 h 367613"/>
                <a:gd name="connsiteX0" fmla="*/ 0 w 1265668"/>
                <a:gd name="connsiteY0" fmla="*/ 0 h 368289"/>
                <a:gd name="connsiteX1" fmla="*/ 697819 w 1265668"/>
                <a:gd name="connsiteY1" fmla="*/ 2534 h 368289"/>
                <a:gd name="connsiteX2" fmla="*/ 1265668 w 1265668"/>
                <a:gd name="connsiteY2" fmla="*/ 367613 h 368289"/>
                <a:gd name="connsiteX3" fmla="*/ 353510 w 1265668"/>
                <a:gd name="connsiteY3" fmla="*/ 368289 h 368289"/>
                <a:gd name="connsiteX4" fmla="*/ 0 w 1265668"/>
                <a:gd name="connsiteY4" fmla="*/ 0 h 368289"/>
                <a:gd name="connsiteX0" fmla="*/ 0 w 1265668"/>
                <a:gd name="connsiteY0" fmla="*/ 0 h 367613"/>
                <a:gd name="connsiteX1" fmla="*/ 697819 w 1265668"/>
                <a:gd name="connsiteY1" fmla="*/ 2534 h 367613"/>
                <a:gd name="connsiteX2" fmla="*/ 1265668 w 1265668"/>
                <a:gd name="connsiteY2" fmla="*/ 367613 h 367613"/>
                <a:gd name="connsiteX3" fmla="*/ 350373 w 1265668"/>
                <a:gd name="connsiteY3" fmla="*/ 366101 h 367613"/>
                <a:gd name="connsiteX4" fmla="*/ 0 w 1265668"/>
                <a:gd name="connsiteY4" fmla="*/ 0 h 367613"/>
                <a:gd name="connsiteX0" fmla="*/ 0 w 1265668"/>
                <a:gd name="connsiteY0" fmla="*/ 0 h 367613"/>
                <a:gd name="connsiteX1" fmla="*/ 697819 w 1265668"/>
                <a:gd name="connsiteY1" fmla="*/ 2534 h 367613"/>
                <a:gd name="connsiteX2" fmla="*/ 1265668 w 1265668"/>
                <a:gd name="connsiteY2" fmla="*/ 367613 h 367613"/>
                <a:gd name="connsiteX3" fmla="*/ 350373 w 1265668"/>
                <a:gd name="connsiteY3" fmla="*/ 363913 h 367613"/>
                <a:gd name="connsiteX4" fmla="*/ 0 w 1265668"/>
                <a:gd name="connsiteY4" fmla="*/ 0 h 367613"/>
                <a:gd name="connsiteX0" fmla="*/ 0 w 1265668"/>
                <a:gd name="connsiteY0" fmla="*/ 0 h 368289"/>
                <a:gd name="connsiteX1" fmla="*/ 697819 w 1265668"/>
                <a:gd name="connsiteY1" fmla="*/ 2534 h 368289"/>
                <a:gd name="connsiteX2" fmla="*/ 1265668 w 1265668"/>
                <a:gd name="connsiteY2" fmla="*/ 367613 h 368289"/>
                <a:gd name="connsiteX3" fmla="*/ 350373 w 1265668"/>
                <a:gd name="connsiteY3" fmla="*/ 368289 h 368289"/>
                <a:gd name="connsiteX4" fmla="*/ 0 w 1265668"/>
                <a:gd name="connsiteY4" fmla="*/ 0 h 368289"/>
                <a:gd name="connsiteX0" fmla="*/ 0 w 1265668"/>
                <a:gd name="connsiteY0" fmla="*/ 0 h 367613"/>
                <a:gd name="connsiteX1" fmla="*/ 697819 w 1265668"/>
                <a:gd name="connsiteY1" fmla="*/ 2534 h 367613"/>
                <a:gd name="connsiteX2" fmla="*/ 1265668 w 1265668"/>
                <a:gd name="connsiteY2" fmla="*/ 367613 h 367613"/>
                <a:gd name="connsiteX3" fmla="*/ 350373 w 1265668"/>
                <a:gd name="connsiteY3" fmla="*/ 366101 h 367613"/>
                <a:gd name="connsiteX4" fmla="*/ 0 w 1265668"/>
                <a:gd name="connsiteY4" fmla="*/ 0 h 367613"/>
                <a:gd name="connsiteX0" fmla="*/ 0 w 1265668"/>
                <a:gd name="connsiteY0" fmla="*/ 0 h 370477"/>
                <a:gd name="connsiteX1" fmla="*/ 697819 w 1265668"/>
                <a:gd name="connsiteY1" fmla="*/ 2534 h 370477"/>
                <a:gd name="connsiteX2" fmla="*/ 1265668 w 1265668"/>
                <a:gd name="connsiteY2" fmla="*/ 367613 h 370477"/>
                <a:gd name="connsiteX3" fmla="*/ 350373 w 1265668"/>
                <a:gd name="connsiteY3" fmla="*/ 370477 h 370477"/>
                <a:gd name="connsiteX4" fmla="*/ 0 w 1265668"/>
                <a:gd name="connsiteY4" fmla="*/ 0 h 370477"/>
                <a:gd name="connsiteX0" fmla="*/ 0 w 1265668"/>
                <a:gd name="connsiteY0" fmla="*/ 0 h 370477"/>
                <a:gd name="connsiteX1" fmla="*/ 697821 w 1265668"/>
                <a:gd name="connsiteY1" fmla="*/ 2536 h 370477"/>
                <a:gd name="connsiteX2" fmla="*/ 1265668 w 1265668"/>
                <a:gd name="connsiteY2" fmla="*/ 367613 h 370477"/>
                <a:gd name="connsiteX3" fmla="*/ 350373 w 1265668"/>
                <a:gd name="connsiteY3" fmla="*/ 370477 h 370477"/>
                <a:gd name="connsiteX4" fmla="*/ 0 w 1265668"/>
                <a:gd name="connsiteY4" fmla="*/ 0 h 370477"/>
                <a:gd name="connsiteX0" fmla="*/ 0 w 1265668"/>
                <a:gd name="connsiteY0" fmla="*/ 0 h 370477"/>
                <a:gd name="connsiteX1" fmla="*/ 691598 w 1265668"/>
                <a:gd name="connsiteY1" fmla="*/ 2538 h 370477"/>
                <a:gd name="connsiteX2" fmla="*/ 1265668 w 1265668"/>
                <a:gd name="connsiteY2" fmla="*/ 367613 h 370477"/>
                <a:gd name="connsiteX3" fmla="*/ 350373 w 1265668"/>
                <a:gd name="connsiteY3" fmla="*/ 370477 h 370477"/>
                <a:gd name="connsiteX4" fmla="*/ 0 w 1265668"/>
                <a:gd name="connsiteY4" fmla="*/ 0 h 370477"/>
                <a:gd name="connsiteX0" fmla="*/ 0 w 1265665"/>
                <a:gd name="connsiteY0" fmla="*/ 0 h 370475"/>
                <a:gd name="connsiteX1" fmla="*/ 691595 w 1265665"/>
                <a:gd name="connsiteY1" fmla="*/ 2536 h 370475"/>
                <a:gd name="connsiteX2" fmla="*/ 1265665 w 1265665"/>
                <a:gd name="connsiteY2" fmla="*/ 367611 h 370475"/>
                <a:gd name="connsiteX3" fmla="*/ 350370 w 1265665"/>
                <a:gd name="connsiteY3" fmla="*/ 370475 h 370475"/>
                <a:gd name="connsiteX4" fmla="*/ 0 w 1265665"/>
                <a:gd name="connsiteY4" fmla="*/ 0 h 370475"/>
                <a:gd name="connsiteX0" fmla="*/ 0 w 1265665"/>
                <a:gd name="connsiteY0" fmla="*/ 0 h 370475"/>
                <a:gd name="connsiteX1" fmla="*/ 688484 w 1265665"/>
                <a:gd name="connsiteY1" fmla="*/ 2538 h 370475"/>
                <a:gd name="connsiteX2" fmla="*/ 1265665 w 1265665"/>
                <a:gd name="connsiteY2" fmla="*/ 367611 h 370475"/>
                <a:gd name="connsiteX3" fmla="*/ 350370 w 1265665"/>
                <a:gd name="connsiteY3" fmla="*/ 370475 h 370475"/>
                <a:gd name="connsiteX4" fmla="*/ 0 w 1265665"/>
                <a:gd name="connsiteY4" fmla="*/ 0 h 370475"/>
                <a:gd name="connsiteX0" fmla="*/ 0 w 1265665"/>
                <a:gd name="connsiteY0" fmla="*/ 0 h 370475"/>
                <a:gd name="connsiteX1" fmla="*/ 688487 w 1265665"/>
                <a:gd name="connsiteY1" fmla="*/ 378 h 370475"/>
                <a:gd name="connsiteX2" fmla="*/ 1265665 w 1265665"/>
                <a:gd name="connsiteY2" fmla="*/ 367611 h 370475"/>
                <a:gd name="connsiteX3" fmla="*/ 350370 w 1265665"/>
                <a:gd name="connsiteY3" fmla="*/ 370475 h 370475"/>
                <a:gd name="connsiteX4" fmla="*/ 0 w 1265665"/>
                <a:gd name="connsiteY4" fmla="*/ 0 h 370475"/>
                <a:gd name="connsiteX0" fmla="*/ 0 w 1262550"/>
                <a:gd name="connsiteY0" fmla="*/ 0 h 370473"/>
                <a:gd name="connsiteX1" fmla="*/ 685372 w 1262550"/>
                <a:gd name="connsiteY1" fmla="*/ 376 h 370473"/>
                <a:gd name="connsiteX2" fmla="*/ 1262550 w 1262550"/>
                <a:gd name="connsiteY2" fmla="*/ 367609 h 370473"/>
                <a:gd name="connsiteX3" fmla="*/ 347255 w 1262550"/>
                <a:gd name="connsiteY3" fmla="*/ 370473 h 370473"/>
                <a:gd name="connsiteX4" fmla="*/ 0 w 1262550"/>
                <a:gd name="connsiteY4" fmla="*/ 0 h 370473"/>
                <a:gd name="connsiteX0" fmla="*/ 0 w 1262550"/>
                <a:gd name="connsiteY0" fmla="*/ 0 h 368311"/>
                <a:gd name="connsiteX1" fmla="*/ 685372 w 1262550"/>
                <a:gd name="connsiteY1" fmla="*/ 376 h 368311"/>
                <a:gd name="connsiteX2" fmla="*/ 1262550 w 1262550"/>
                <a:gd name="connsiteY2" fmla="*/ 367609 h 368311"/>
                <a:gd name="connsiteX3" fmla="*/ 353484 w 1262550"/>
                <a:gd name="connsiteY3" fmla="*/ 368311 h 368311"/>
                <a:gd name="connsiteX4" fmla="*/ 0 w 1262550"/>
                <a:gd name="connsiteY4" fmla="*/ 0 h 368311"/>
                <a:gd name="connsiteX0" fmla="*/ 0 w 1767768"/>
                <a:gd name="connsiteY0" fmla="*/ 9748 h 367935"/>
                <a:gd name="connsiteX1" fmla="*/ 1190590 w 1767768"/>
                <a:gd name="connsiteY1" fmla="*/ 0 h 367935"/>
                <a:gd name="connsiteX2" fmla="*/ 1767768 w 1767768"/>
                <a:gd name="connsiteY2" fmla="*/ 367233 h 367935"/>
                <a:gd name="connsiteX3" fmla="*/ 858702 w 1767768"/>
                <a:gd name="connsiteY3" fmla="*/ 367935 h 367935"/>
                <a:gd name="connsiteX4" fmla="*/ 0 w 1767768"/>
                <a:gd name="connsiteY4" fmla="*/ 9748 h 367935"/>
                <a:gd name="connsiteX0" fmla="*/ 0 w 1767769"/>
                <a:gd name="connsiteY0" fmla="*/ 6375 h 367935"/>
                <a:gd name="connsiteX1" fmla="*/ 1190591 w 1767769"/>
                <a:gd name="connsiteY1" fmla="*/ 0 h 367935"/>
                <a:gd name="connsiteX2" fmla="*/ 1767769 w 1767769"/>
                <a:gd name="connsiteY2" fmla="*/ 367233 h 367935"/>
                <a:gd name="connsiteX3" fmla="*/ 858703 w 1767769"/>
                <a:gd name="connsiteY3" fmla="*/ 367935 h 367935"/>
                <a:gd name="connsiteX4" fmla="*/ 0 w 1767769"/>
                <a:gd name="connsiteY4" fmla="*/ 6375 h 367935"/>
                <a:gd name="connsiteX0" fmla="*/ 0 w 1764558"/>
                <a:gd name="connsiteY0" fmla="*/ 0 h 368400"/>
                <a:gd name="connsiteX1" fmla="*/ 1187380 w 1764558"/>
                <a:gd name="connsiteY1" fmla="*/ 465 h 368400"/>
                <a:gd name="connsiteX2" fmla="*/ 1764558 w 1764558"/>
                <a:gd name="connsiteY2" fmla="*/ 367698 h 368400"/>
                <a:gd name="connsiteX3" fmla="*/ 855492 w 1764558"/>
                <a:gd name="connsiteY3" fmla="*/ 368400 h 368400"/>
                <a:gd name="connsiteX4" fmla="*/ 0 w 1764558"/>
                <a:gd name="connsiteY4" fmla="*/ 0 h 368400"/>
                <a:gd name="connsiteX0" fmla="*/ 0 w 1764558"/>
                <a:gd name="connsiteY0" fmla="*/ 4096 h 372496"/>
                <a:gd name="connsiteX1" fmla="*/ 1193804 w 1764558"/>
                <a:gd name="connsiteY1" fmla="*/ 0 h 372496"/>
                <a:gd name="connsiteX2" fmla="*/ 1764558 w 1764558"/>
                <a:gd name="connsiteY2" fmla="*/ 371794 h 372496"/>
                <a:gd name="connsiteX3" fmla="*/ 855492 w 1764558"/>
                <a:gd name="connsiteY3" fmla="*/ 372496 h 372496"/>
                <a:gd name="connsiteX4" fmla="*/ 0 w 1764558"/>
                <a:gd name="connsiteY4" fmla="*/ 4096 h 372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64558" h="372496">
                  <a:moveTo>
                    <a:pt x="0" y="4096"/>
                  </a:moveTo>
                  <a:lnTo>
                    <a:pt x="1193804" y="0"/>
                  </a:lnTo>
                  <a:lnTo>
                    <a:pt x="1764558" y="371794"/>
                  </a:lnTo>
                  <a:lnTo>
                    <a:pt x="855492" y="372496"/>
                  </a:lnTo>
                  <a:lnTo>
                    <a:pt x="0" y="409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2">
                    <a:lumMod val="95000"/>
                    <a:lumOff val="5000"/>
                  </a:schemeClr>
                </a:gs>
                <a:gs pos="68000">
                  <a:schemeClr val="accent2">
                    <a:lumMod val="8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1" dirty="0"/>
            </a:p>
          </p:txBody>
        </p: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82C62C5C-71A6-4D04-83AF-7322551568AB}"/>
              </a:ext>
            </a:extLst>
          </p:cNvPr>
          <p:cNvSpPr txBox="1"/>
          <p:nvPr/>
        </p:nvSpPr>
        <p:spPr>
          <a:xfrm>
            <a:off x="74006" y="1232308"/>
            <a:ext cx="26257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altLang="ko-KR" b="1" dirty="0" smtClean="0">
                <a:solidFill>
                  <a:schemeClr val="bg1"/>
                </a:solidFill>
                <a:latin typeface="Lato Regular"/>
                <a:cs typeface="Arial" pitchFamily="34" charset="0"/>
              </a:rPr>
              <a:t>Tecniche innovative accurate e maneggevoli</a:t>
            </a:r>
            <a:endParaRPr lang="it-IT" altLang="ko-KR" b="1" dirty="0">
              <a:solidFill>
                <a:schemeClr val="bg1"/>
              </a:solidFill>
              <a:latin typeface="Lato Regular"/>
              <a:cs typeface="Arial" pitchFamily="34" charset="0"/>
            </a:endParaRPr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xmlns="" id="{B2F71C07-858B-46BC-939E-0B755252BFAB}"/>
              </a:ext>
            </a:extLst>
          </p:cNvPr>
          <p:cNvGrpSpPr/>
          <p:nvPr/>
        </p:nvGrpSpPr>
        <p:grpSpPr>
          <a:xfrm>
            <a:off x="5048158" y="1196752"/>
            <a:ext cx="4095841" cy="1484720"/>
            <a:chOff x="5048158" y="1196752"/>
            <a:chExt cx="4095841" cy="1484720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xmlns="" id="{A7E2B124-5FFE-41B5-A73B-37ED50671AE9}"/>
                </a:ext>
              </a:extLst>
            </p:cNvPr>
            <p:cNvSpPr/>
            <p:nvPr/>
          </p:nvSpPr>
          <p:spPr>
            <a:xfrm rot="5400000">
              <a:off x="7195042" y="248388"/>
              <a:ext cx="994911" cy="2903002"/>
            </a:xfrm>
            <a:prstGeom prst="rect">
              <a:avLst/>
            </a:prstGeom>
            <a:gradFill flip="none" rotWithShape="1">
              <a:gsLst>
                <a:gs pos="0">
                  <a:schemeClr val="accent4">
                    <a:lumMod val="80000"/>
                  </a:schemeClr>
                </a:gs>
                <a:gs pos="68000">
                  <a:schemeClr val="accent4">
                    <a:lumMod val="8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1" dirty="0"/>
            </a:p>
          </p:txBody>
        </p:sp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xmlns="" id="{44CCDDCA-3B01-414B-9F35-B67ECF0A8732}"/>
                </a:ext>
              </a:extLst>
            </p:cNvPr>
            <p:cNvGrpSpPr/>
            <p:nvPr/>
          </p:nvGrpSpPr>
          <p:grpSpPr>
            <a:xfrm>
              <a:off x="5048158" y="1196752"/>
              <a:ext cx="4085182" cy="1484720"/>
              <a:chOff x="5048158" y="1196752"/>
              <a:chExt cx="4085182" cy="1484720"/>
            </a:xfrm>
          </p:grpSpPr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xmlns="" id="{9D8644A7-D6DA-4E96-ABA7-C94186D19E65}"/>
                  </a:ext>
                </a:extLst>
              </p:cNvPr>
              <p:cNvSpPr/>
              <p:nvPr/>
            </p:nvSpPr>
            <p:spPr>
              <a:xfrm>
                <a:off x="5048158" y="1920113"/>
                <a:ext cx="761356" cy="761356"/>
              </a:xfrm>
              <a:prstGeom prst="rect">
                <a:avLst/>
              </a:prstGeom>
              <a:gradFill>
                <a:gsLst>
                  <a:gs pos="0">
                    <a:schemeClr val="accent4">
                      <a:lumMod val="90000"/>
                      <a:lumOff val="10000"/>
                    </a:schemeClr>
                  </a:gs>
                  <a:gs pos="68000">
                    <a:schemeClr val="accent4"/>
                  </a:gs>
                </a:gsLst>
                <a:lin ang="102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01"/>
              </a:p>
            </p:txBody>
          </p:sp>
          <p:sp>
            <p:nvSpPr>
              <p:cNvPr id="37" name="Rectangle 15">
                <a:extLst>
                  <a:ext uri="{FF2B5EF4-FFF2-40B4-BE49-F238E27FC236}">
                    <a16:creationId xmlns:a16="http://schemas.microsoft.com/office/drawing/2014/main" xmlns="" id="{ED3D54D1-55D3-44AB-924B-6B2ED68B680C}"/>
                  </a:ext>
                </a:extLst>
              </p:cNvPr>
              <p:cNvSpPr/>
              <p:nvPr/>
            </p:nvSpPr>
            <p:spPr>
              <a:xfrm rot="16200000" flipH="1" flipV="1">
                <a:off x="5286919" y="1717013"/>
                <a:ext cx="1484720" cy="444197"/>
              </a:xfrm>
              <a:custGeom>
                <a:avLst/>
                <a:gdLst>
                  <a:gd name="connsiteX0" fmla="*/ 0 w 792088"/>
                  <a:gd name="connsiteY0" fmla="*/ 0 h 163995"/>
                  <a:gd name="connsiteX1" fmla="*/ 792088 w 792088"/>
                  <a:gd name="connsiteY1" fmla="*/ 0 h 163995"/>
                  <a:gd name="connsiteX2" fmla="*/ 792088 w 792088"/>
                  <a:gd name="connsiteY2" fmla="*/ 163995 h 163995"/>
                  <a:gd name="connsiteX3" fmla="*/ 0 w 792088"/>
                  <a:gd name="connsiteY3" fmla="*/ 163995 h 163995"/>
                  <a:gd name="connsiteX4" fmla="*/ 0 w 792088"/>
                  <a:gd name="connsiteY4" fmla="*/ 0 h 163995"/>
                  <a:gd name="connsiteX0" fmla="*/ 115410 w 792088"/>
                  <a:gd name="connsiteY0" fmla="*/ 0 h 323793"/>
                  <a:gd name="connsiteX1" fmla="*/ 792088 w 792088"/>
                  <a:gd name="connsiteY1" fmla="*/ 159798 h 323793"/>
                  <a:gd name="connsiteX2" fmla="*/ 792088 w 792088"/>
                  <a:gd name="connsiteY2" fmla="*/ 323793 h 323793"/>
                  <a:gd name="connsiteX3" fmla="*/ 0 w 792088"/>
                  <a:gd name="connsiteY3" fmla="*/ 323793 h 323793"/>
                  <a:gd name="connsiteX4" fmla="*/ 115410 w 792088"/>
                  <a:gd name="connsiteY4" fmla="*/ 0 h 323793"/>
                  <a:gd name="connsiteX0" fmla="*/ 115410 w 797373"/>
                  <a:gd name="connsiteY0" fmla="*/ 4054 h 327847"/>
                  <a:gd name="connsiteX1" fmla="*/ 797373 w 797373"/>
                  <a:gd name="connsiteY1" fmla="*/ 0 h 327847"/>
                  <a:gd name="connsiteX2" fmla="*/ 792088 w 797373"/>
                  <a:gd name="connsiteY2" fmla="*/ 327847 h 327847"/>
                  <a:gd name="connsiteX3" fmla="*/ 0 w 797373"/>
                  <a:gd name="connsiteY3" fmla="*/ 327847 h 327847"/>
                  <a:gd name="connsiteX4" fmla="*/ 115410 w 797373"/>
                  <a:gd name="connsiteY4" fmla="*/ 4054 h 327847"/>
                  <a:gd name="connsiteX0" fmla="*/ 115410 w 797373"/>
                  <a:gd name="connsiteY0" fmla="*/ 0 h 323793"/>
                  <a:gd name="connsiteX1" fmla="*/ 797373 w 797373"/>
                  <a:gd name="connsiteY1" fmla="*/ 1231 h 323793"/>
                  <a:gd name="connsiteX2" fmla="*/ 792088 w 797373"/>
                  <a:gd name="connsiteY2" fmla="*/ 323793 h 323793"/>
                  <a:gd name="connsiteX3" fmla="*/ 0 w 797373"/>
                  <a:gd name="connsiteY3" fmla="*/ 323793 h 323793"/>
                  <a:gd name="connsiteX4" fmla="*/ 115410 w 797373"/>
                  <a:gd name="connsiteY4" fmla="*/ 0 h 323793"/>
                  <a:gd name="connsiteX0" fmla="*/ 115410 w 797373"/>
                  <a:gd name="connsiteY0" fmla="*/ 9340 h 333133"/>
                  <a:gd name="connsiteX1" fmla="*/ 797373 w 797373"/>
                  <a:gd name="connsiteY1" fmla="*/ 0 h 333133"/>
                  <a:gd name="connsiteX2" fmla="*/ 792088 w 797373"/>
                  <a:gd name="connsiteY2" fmla="*/ 333133 h 333133"/>
                  <a:gd name="connsiteX3" fmla="*/ 0 w 797373"/>
                  <a:gd name="connsiteY3" fmla="*/ 333133 h 333133"/>
                  <a:gd name="connsiteX4" fmla="*/ 115410 w 797373"/>
                  <a:gd name="connsiteY4" fmla="*/ 9340 h 333133"/>
                  <a:gd name="connsiteX0" fmla="*/ 115410 w 813229"/>
                  <a:gd name="connsiteY0" fmla="*/ 9340 h 333133"/>
                  <a:gd name="connsiteX1" fmla="*/ 813229 w 813229"/>
                  <a:gd name="connsiteY1" fmla="*/ 0 h 333133"/>
                  <a:gd name="connsiteX2" fmla="*/ 792088 w 813229"/>
                  <a:gd name="connsiteY2" fmla="*/ 333133 h 333133"/>
                  <a:gd name="connsiteX3" fmla="*/ 0 w 813229"/>
                  <a:gd name="connsiteY3" fmla="*/ 333133 h 333133"/>
                  <a:gd name="connsiteX4" fmla="*/ 115410 w 813229"/>
                  <a:gd name="connsiteY4" fmla="*/ 9340 h 333133"/>
                  <a:gd name="connsiteX0" fmla="*/ 569967 w 1267786"/>
                  <a:gd name="connsiteY0" fmla="*/ 9340 h 370132"/>
                  <a:gd name="connsiteX1" fmla="*/ 1267786 w 1267786"/>
                  <a:gd name="connsiteY1" fmla="*/ 0 h 370132"/>
                  <a:gd name="connsiteX2" fmla="*/ 1246645 w 1267786"/>
                  <a:gd name="connsiteY2" fmla="*/ 333133 h 370132"/>
                  <a:gd name="connsiteX3" fmla="*/ 0 w 1267786"/>
                  <a:gd name="connsiteY3" fmla="*/ 370132 h 370132"/>
                  <a:gd name="connsiteX4" fmla="*/ 569967 w 1267786"/>
                  <a:gd name="connsiteY4" fmla="*/ 9340 h 370132"/>
                  <a:gd name="connsiteX0" fmla="*/ 569967 w 1267786"/>
                  <a:gd name="connsiteY0" fmla="*/ 9340 h 380703"/>
                  <a:gd name="connsiteX1" fmla="*/ 1267786 w 1267786"/>
                  <a:gd name="connsiteY1" fmla="*/ 0 h 380703"/>
                  <a:gd name="connsiteX2" fmla="*/ 903084 w 1267786"/>
                  <a:gd name="connsiteY2" fmla="*/ 380703 h 380703"/>
                  <a:gd name="connsiteX3" fmla="*/ 0 w 1267786"/>
                  <a:gd name="connsiteY3" fmla="*/ 370132 h 380703"/>
                  <a:gd name="connsiteX4" fmla="*/ 569967 w 1267786"/>
                  <a:gd name="connsiteY4" fmla="*/ 9340 h 380703"/>
                  <a:gd name="connsiteX0" fmla="*/ 569967 w 1267786"/>
                  <a:gd name="connsiteY0" fmla="*/ 9340 h 380703"/>
                  <a:gd name="connsiteX1" fmla="*/ 1267786 w 1267786"/>
                  <a:gd name="connsiteY1" fmla="*/ 0 h 380703"/>
                  <a:gd name="connsiteX2" fmla="*/ 903084 w 1267786"/>
                  <a:gd name="connsiteY2" fmla="*/ 380703 h 380703"/>
                  <a:gd name="connsiteX3" fmla="*/ 0 w 1267786"/>
                  <a:gd name="connsiteY3" fmla="*/ 370132 h 380703"/>
                  <a:gd name="connsiteX4" fmla="*/ 569967 w 1267786"/>
                  <a:gd name="connsiteY4" fmla="*/ 9340 h 380703"/>
                  <a:gd name="connsiteX0" fmla="*/ 569967 w 1267786"/>
                  <a:gd name="connsiteY0" fmla="*/ 9340 h 380703"/>
                  <a:gd name="connsiteX1" fmla="*/ 1267786 w 1267786"/>
                  <a:gd name="connsiteY1" fmla="*/ 0 h 380703"/>
                  <a:gd name="connsiteX2" fmla="*/ 903084 w 1267786"/>
                  <a:gd name="connsiteY2" fmla="*/ 380703 h 380703"/>
                  <a:gd name="connsiteX3" fmla="*/ 0 w 1267786"/>
                  <a:gd name="connsiteY3" fmla="*/ 370132 h 380703"/>
                  <a:gd name="connsiteX4" fmla="*/ 569967 w 1267786"/>
                  <a:gd name="connsiteY4" fmla="*/ 9340 h 380703"/>
                  <a:gd name="connsiteX0" fmla="*/ 569967 w 1267786"/>
                  <a:gd name="connsiteY0" fmla="*/ 9340 h 380703"/>
                  <a:gd name="connsiteX1" fmla="*/ 1267786 w 1267786"/>
                  <a:gd name="connsiteY1" fmla="*/ 0 h 380703"/>
                  <a:gd name="connsiteX2" fmla="*/ 903084 w 1267786"/>
                  <a:gd name="connsiteY2" fmla="*/ 380703 h 380703"/>
                  <a:gd name="connsiteX3" fmla="*/ 0 w 1267786"/>
                  <a:gd name="connsiteY3" fmla="*/ 370132 h 380703"/>
                  <a:gd name="connsiteX4" fmla="*/ 569967 w 1267786"/>
                  <a:gd name="connsiteY4" fmla="*/ 9340 h 380703"/>
                  <a:gd name="connsiteX0" fmla="*/ 569967 w 1267786"/>
                  <a:gd name="connsiteY0" fmla="*/ 9340 h 380703"/>
                  <a:gd name="connsiteX1" fmla="*/ 1267786 w 1267786"/>
                  <a:gd name="connsiteY1" fmla="*/ 0 h 380703"/>
                  <a:gd name="connsiteX2" fmla="*/ 903084 w 1267786"/>
                  <a:gd name="connsiteY2" fmla="*/ 380703 h 380703"/>
                  <a:gd name="connsiteX3" fmla="*/ 0 w 1267786"/>
                  <a:gd name="connsiteY3" fmla="*/ 370132 h 380703"/>
                  <a:gd name="connsiteX4" fmla="*/ 569967 w 1267786"/>
                  <a:gd name="connsiteY4" fmla="*/ 9340 h 380703"/>
                  <a:gd name="connsiteX0" fmla="*/ 569967 w 1267786"/>
                  <a:gd name="connsiteY0" fmla="*/ 9340 h 380703"/>
                  <a:gd name="connsiteX1" fmla="*/ 1267786 w 1267786"/>
                  <a:gd name="connsiteY1" fmla="*/ 0 h 380703"/>
                  <a:gd name="connsiteX2" fmla="*/ 903084 w 1267786"/>
                  <a:gd name="connsiteY2" fmla="*/ 380703 h 380703"/>
                  <a:gd name="connsiteX3" fmla="*/ 0 w 1267786"/>
                  <a:gd name="connsiteY3" fmla="*/ 370132 h 380703"/>
                  <a:gd name="connsiteX4" fmla="*/ 569967 w 1267786"/>
                  <a:gd name="connsiteY4" fmla="*/ 9340 h 380703"/>
                  <a:gd name="connsiteX0" fmla="*/ 569967 w 1267786"/>
                  <a:gd name="connsiteY0" fmla="*/ 9340 h 370132"/>
                  <a:gd name="connsiteX1" fmla="*/ 1267786 w 1267786"/>
                  <a:gd name="connsiteY1" fmla="*/ 0 h 370132"/>
                  <a:gd name="connsiteX2" fmla="*/ 1164342 w 1267786"/>
                  <a:gd name="connsiteY2" fmla="*/ 351014 h 370132"/>
                  <a:gd name="connsiteX3" fmla="*/ 0 w 1267786"/>
                  <a:gd name="connsiteY3" fmla="*/ 370132 h 370132"/>
                  <a:gd name="connsiteX4" fmla="*/ 569967 w 1267786"/>
                  <a:gd name="connsiteY4" fmla="*/ 9340 h 370132"/>
                  <a:gd name="connsiteX0" fmla="*/ 332460 w 1030279"/>
                  <a:gd name="connsiteY0" fmla="*/ 9340 h 370132"/>
                  <a:gd name="connsiteX1" fmla="*/ 1030279 w 1030279"/>
                  <a:gd name="connsiteY1" fmla="*/ 0 h 370132"/>
                  <a:gd name="connsiteX2" fmla="*/ 926835 w 1030279"/>
                  <a:gd name="connsiteY2" fmla="*/ 351014 h 370132"/>
                  <a:gd name="connsiteX3" fmla="*/ 0 w 1030279"/>
                  <a:gd name="connsiteY3" fmla="*/ 370132 h 370132"/>
                  <a:gd name="connsiteX4" fmla="*/ 332460 w 1030279"/>
                  <a:gd name="connsiteY4" fmla="*/ 9340 h 370132"/>
                  <a:gd name="connsiteX0" fmla="*/ 350273 w 1048092"/>
                  <a:gd name="connsiteY0" fmla="*/ 9340 h 358256"/>
                  <a:gd name="connsiteX1" fmla="*/ 1048092 w 1048092"/>
                  <a:gd name="connsiteY1" fmla="*/ 0 h 358256"/>
                  <a:gd name="connsiteX2" fmla="*/ 944648 w 1048092"/>
                  <a:gd name="connsiteY2" fmla="*/ 351014 h 358256"/>
                  <a:gd name="connsiteX3" fmla="*/ 0 w 1048092"/>
                  <a:gd name="connsiteY3" fmla="*/ 358256 h 358256"/>
                  <a:gd name="connsiteX4" fmla="*/ 350273 w 1048092"/>
                  <a:gd name="connsiteY4" fmla="*/ 9340 h 358256"/>
                  <a:gd name="connsiteX0" fmla="*/ 344336 w 1048092"/>
                  <a:gd name="connsiteY0" fmla="*/ 0 h 360791"/>
                  <a:gd name="connsiteX1" fmla="*/ 1048092 w 1048092"/>
                  <a:gd name="connsiteY1" fmla="*/ 2535 h 360791"/>
                  <a:gd name="connsiteX2" fmla="*/ 944648 w 1048092"/>
                  <a:gd name="connsiteY2" fmla="*/ 353549 h 360791"/>
                  <a:gd name="connsiteX3" fmla="*/ 0 w 1048092"/>
                  <a:gd name="connsiteY3" fmla="*/ 360791 h 360791"/>
                  <a:gd name="connsiteX4" fmla="*/ 344336 w 1048092"/>
                  <a:gd name="connsiteY4" fmla="*/ 0 h 360791"/>
                  <a:gd name="connsiteX0" fmla="*/ 344336 w 1059967"/>
                  <a:gd name="connsiteY0" fmla="*/ 0 h 360791"/>
                  <a:gd name="connsiteX1" fmla="*/ 1059967 w 1059967"/>
                  <a:gd name="connsiteY1" fmla="*/ 8472 h 360791"/>
                  <a:gd name="connsiteX2" fmla="*/ 944648 w 1059967"/>
                  <a:gd name="connsiteY2" fmla="*/ 353549 h 360791"/>
                  <a:gd name="connsiteX3" fmla="*/ 0 w 1059967"/>
                  <a:gd name="connsiteY3" fmla="*/ 360791 h 360791"/>
                  <a:gd name="connsiteX4" fmla="*/ 344336 w 1059967"/>
                  <a:gd name="connsiteY4" fmla="*/ 0 h 360791"/>
                  <a:gd name="connsiteX0" fmla="*/ 344336 w 1065905"/>
                  <a:gd name="connsiteY0" fmla="*/ 15278 h 376069"/>
                  <a:gd name="connsiteX1" fmla="*/ 1065905 w 1065905"/>
                  <a:gd name="connsiteY1" fmla="*/ 0 h 376069"/>
                  <a:gd name="connsiteX2" fmla="*/ 944648 w 1065905"/>
                  <a:gd name="connsiteY2" fmla="*/ 368827 h 376069"/>
                  <a:gd name="connsiteX3" fmla="*/ 0 w 1065905"/>
                  <a:gd name="connsiteY3" fmla="*/ 376069 h 376069"/>
                  <a:gd name="connsiteX4" fmla="*/ 344336 w 1065905"/>
                  <a:gd name="connsiteY4" fmla="*/ 15278 h 376069"/>
                  <a:gd name="connsiteX0" fmla="*/ 356211 w 1065905"/>
                  <a:gd name="connsiteY0" fmla="*/ 3403 h 376069"/>
                  <a:gd name="connsiteX1" fmla="*/ 1065905 w 1065905"/>
                  <a:gd name="connsiteY1" fmla="*/ 0 h 376069"/>
                  <a:gd name="connsiteX2" fmla="*/ 944648 w 1065905"/>
                  <a:gd name="connsiteY2" fmla="*/ 368827 h 376069"/>
                  <a:gd name="connsiteX3" fmla="*/ 0 w 1065905"/>
                  <a:gd name="connsiteY3" fmla="*/ 376069 h 376069"/>
                  <a:gd name="connsiteX4" fmla="*/ 356211 w 1065905"/>
                  <a:gd name="connsiteY4" fmla="*/ 3403 h 376069"/>
                  <a:gd name="connsiteX0" fmla="*/ 356211 w 1170279"/>
                  <a:gd name="connsiteY0" fmla="*/ 3403 h 380703"/>
                  <a:gd name="connsiteX1" fmla="*/ 1065905 w 1170279"/>
                  <a:gd name="connsiteY1" fmla="*/ 0 h 380703"/>
                  <a:gd name="connsiteX2" fmla="*/ 1170279 w 1170279"/>
                  <a:gd name="connsiteY2" fmla="*/ 380703 h 380703"/>
                  <a:gd name="connsiteX3" fmla="*/ 0 w 1170279"/>
                  <a:gd name="connsiteY3" fmla="*/ 376069 h 380703"/>
                  <a:gd name="connsiteX4" fmla="*/ 356211 w 1170279"/>
                  <a:gd name="connsiteY4" fmla="*/ 3403 h 380703"/>
                  <a:gd name="connsiteX0" fmla="*/ 100891 w 914959"/>
                  <a:gd name="connsiteY0" fmla="*/ 3403 h 382007"/>
                  <a:gd name="connsiteX1" fmla="*/ 810585 w 914959"/>
                  <a:gd name="connsiteY1" fmla="*/ 0 h 382007"/>
                  <a:gd name="connsiteX2" fmla="*/ 914959 w 914959"/>
                  <a:gd name="connsiteY2" fmla="*/ 380703 h 382007"/>
                  <a:gd name="connsiteX3" fmla="*/ 0 w 914959"/>
                  <a:gd name="connsiteY3" fmla="*/ 382007 h 382007"/>
                  <a:gd name="connsiteX4" fmla="*/ 100891 w 914959"/>
                  <a:gd name="connsiteY4" fmla="*/ 3403 h 382007"/>
                  <a:gd name="connsiteX0" fmla="*/ 112766 w 914959"/>
                  <a:gd name="connsiteY0" fmla="*/ 0 h 384541"/>
                  <a:gd name="connsiteX1" fmla="*/ 810585 w 914959"/>
                  <a:gd name="connsiteY1" fmla="*/ 2534 h 384541"/>
                  <a:gd name="connsiteX2" fmla="*/ 914959 w 914959"/>
                  <a:gd name="connsiteY2" fmla="*/ 383237 h 384541"/>
                  <a:gd name="connsiteX3" fmla="*/ 0 w 914959"/>
                  <a:gd name="connsiteY3" fmla="*/ 384541 h 384541"/>
                  <a:gd name="connsiteX4" fmla="*/ 112766 w 914959"/>
                  <a:gd name="connsiteY4" fmla="*/ 0 h 384541"/>
                  <a:gd name="connsiteX0" fmla="*/ 112766 w 1146528"/>
                  <a:gd name="connsiteY0" fmla="*/ 0 h 384541"/>
                  <a:gd name="connsiteX1" fmla="*/ 810585 w 1146528"/>
                  <a:gd name="connsiteY1" fmla="*/ 2534 h 384541"/>
                  <a:gd name="connsiteX2" fmla="*/ 1146528 w 1146528"/>
                  <a:gd name="connsiteY2" fmla="*/ 371362 h 384541"/>
                  <a:gd name="connsiteX3" fmla="*/ 0 w 1146528"/>
                  <a:gd name="connsiteY3" fmla="*/ 384541 h 384541"/>
                  <a:gd name="connsiteX4" fmla="*/ 112766 w 1146528"/>
                  <a:gd name="connsiteY4" fmla="*/ 0 h 384541"/>
                  <a:gd name="connsiteX0" fmla="*/ 0 w 1033762"/>
                  <a:gd name="connsiteY0" fmla="*/ 0 h 372666"/>
                  <a:gd name="connsiteX1" fmla="*/ 697819 w 1033762"/>
                  <a:gd name="connsiteY1" fmla="*/ 2534 h 372666"/>
                  <a:gd name="connsiteX2" fmla="*/ 1033762 w 1033762"/>
                  <a:gd name="connsiteY2" fmla="*/ 371362 h 372666"/>
                  <a:gd name="connsiteX3" fmla="*/ 106928 w 1033762"/>
                  <a:gd name="connsiteY3" fmla="*/ 372666 h 372666"/>
                  <a:gd name="connsiteX4" fmla="*/ 0 w 1033762"/>
                  <a:gd name="connsiteY4" fmla="*/ 0 h 372666"/>
                  <a:gd name="connsiteX0" fmla="*/ 0 w 1033762"/>
                  <a:gd name="connsiteY0" fmla="*/ 0 h 371362"/>
                  <a:gd name="connsiteX1" fmla="*/ 697819 w 1033762"/>
                  <a:gd name="connsiteY1" fmla="*/ 2534 h 371362"/>
                  <a:gd name="connsiteX2" fmla="*/ 1033762 w 1033762"/>
                  <a:gd name="connsiteY2" fmla="*/ 371362 h 371362"/>
                  <a:gd name="connsiteX3" fmla="*/ 166304 w 1033762"/>
                  <a:gd name="connsiteY3" fmla="*/ 366729 h 371362"/>
                  <a:gd name="connsiteX4" fmla="*/ 0 w 1033762"/>
                  <a:gd name="connsiteY4" fmla="*/ 0 h 371362"/>
                  <a:gd name="connsiteX0" fmla="*/ 0 w 1033762"/>
                  <a:gd name="connsiteY0" fmla="*/ 0 h 371362"/>
                  <a:gd name="connsiteX1" fmla="*/ 697819 w 1033762"/>
                  <a:gd name="connsiteY1" fmla="*/ 2534 h 371362"/>
                  <a:gd name="connsiteX2" fmla="*/ 1033762 w 1033762"/>
                  <a:gd name="connsiteY2" fmla="*/ 371362 h 371362"/>
                  <a:gd name="connsiteX3" fmla="*/ 100990 w 1033762"/>
                  <a:gd name="connsiteY3" fmla="*/ 366729 h 371362"/>
                  <a:gd name="connsiteX4" fmla="*/ 0 w 1033762"/>
                  <a:gd name="connsiteY4" fmla="*/ 0 h 371362"/>
                  <a:gd name="connsiteX0" fmla="*/ 0 w 1259394"/>
                  <a:gd name="connsiteY0" fmla="*/ 0 h 366729"/>
                  <a:gd name="connsiteX1" fmla="*/ 697819 w 1259394"/>
                  <a:gd name="connsiteY1" fmla="*/ 2534 h 366729"/>
                  <a:gd name="connsiteX2" fmla="*/ 1259394 w 1259394"/>
                  <a:gd name="connsiteY2" fmla="*/ 365424 h 366729"/>
                  <a:gd name="connsiteX3" fmla="*/ 100990 w 1259394"/>
                  <a:gd name="connsiteY3" fmla="*/ 366729 h 366729"/>
                  <a:gd name="connsiteX4" fmla="*/ 0 w 1259394"/>
                  <a:gd name="connsiteY4" fmla="*/ 0 h 366729"/>
                  <a:gd name="connsiteX0" fmla="*/ 0 w 1259394"/>
                  <a:gd name="connsiteY0" fmla="*/ 0 h 372666"/>
                  <a:gd name="connsiteX1" fmla="*/ 697819 w 1259394"/>
                  <a:gd name="connsiteY1" fmla="*/ 2534 h 372666"/>
                  <a:gd name="connsiteX2" fmla="*/ 1259394 w 1259394"/>
                  <a:gd name="connsiteY2" fmla="*/ 365424 h 372666"/>
                  <a:gd name="connsiteX3" fmla="*/ 350372 w 1259394"/>
                  <a:gd name="connsiteY3" fmla="*/ 372666 h 372666"/>
                  <a:gd name="connsiteX4" fmla="*/ 0 w 1259394"/>
                  <a:gd name="connsiteY4" fmla="*/ 0 h 372666"/>
                  <a:gd name="connsiteX0" fmla="*/ 0 w 1265668"/>
                  <a:gd name="connsiteY0" fmla="*/ 0 h 372666"/>
                  <a:gd name="connsiteX1" fmla="*/ 697819 w 1265668"/>
                  <a:gd name="connsiteY1" fmla="*/ 2534 h 372666"/>
                  <a:gd name="connsiteX2" fmla="*/ 1265668 w 1265668"/>
                  <a:gd name="connsiteY2" fmla="*/ 367613 h 372666"/>
                  <a:gd name="connsiteX3" fmla="*/ 350372 w 1265668"/>
                  <a:gd name="connsiteY3" fmla="*/ 372666 h 372666"/>
                  <a:gd name="connsiteX4" fmla="*/ 0 w 1265668"/>
                  <a:gd name="connsiteY4" fmla="*/ 0 h 372666"/>
                  <a:gd name="connsiteX0" fmla="*/ 0 w 1265668"/>
                  <a:gd name="connsiteY0" fmla="*/ 0 h 367613"/>
                  <a:gd name="connsiteX1" fmla="*/ 697819 w 1265668"/>
                  <a:gd name="connsiteY1" fmla="*/ 2534 h 367613"/>
                  <a:gd name="connsiteX2" fmla="*/ 1265668 w 1265668"/>
                  <a:gd name="connsiteY2" fmla="*/ 367613 h 367613"/>
                  <a:gd name="connsiteX3" fmla="*/ 353510 w 1265668"/>
                  <a:gd name="connsiteY3" fmla="*/ 366101 h 367613"/>
                  <a:gd name="connsiteX4" fmla="*/ 0 w 1265668"/>
                  <a:gd name="connsiteY4" fmla="*/ 0 h 367613"/>
                  <a:gd name="connsiteX0" fmla="*/ 0 w 1265668"/>
                  <a:gd name="connsiteY0" fmla="*/ 0 h 368289"/>
                  <a:gd name="connsiteX1" fmla="*/ 697819 w 1265668"/>
                  <a:gd name="connsiteY1" fmla="*/ 2534 h 368289"/>
                  <a:gd name="connsiteX2" fmla="*/ 1265668 w 1265668"/>
                  <a:gd name="connsiteY2" fmla="*/ 367613 h 368289"/>
                  <a:gd name="connsiteX3" fmla="*/ 353510 w 1265668"/>
                  <a:gd name="connsiteY3" fmla="*/ 368289 h 368289"/>
                  <a:gd name="connsiteX4" fmla="*/ 0 w 1265668"/>
                  <a:gd name="connsiteY4" fmla="*/ 0 h 368289"/>
                  <a:gd name="connsiteX0" fmla="*/ 0 w 1265668"/>
                  <a:gd name="connsiteY0" fmla="*/ 0 h 367613"/>
                  <a:gd name="connsiteX1" fmla="*/ 697819 w 1265668"/>
                  <a:gd name="connsiteY1" fmla="*/ 2534 h 367613"/>
                  <a:gd name="connsiteX2" fmla="*/ 1265668 w 1265668"/>
                  <a:gd name="connsiteY2" fmla="*/ 367613 h 367613"/>
                  <a:gd name="connsiteX3" fmla="*/ 350373 w 1265668"/>
                  <a:gd name="connsiteY3" fmla="*/ 366101 h 367613"/>
                  <a:gd name="connsiteX4" fmla="*/ 0 w 1265668"/>
                  <a:gd name="connsiteY4" fmla="*/ 0 h 367613"/>
                  <a:gd name="connsiteX0" fmla="*/ 0 w 1265668"/>
                  <a:gd name="connsiteY0" fmla="*/ 0 h 367613"/>
                  <a:gd name="connsiteX1" fmla="*/ 697819 w 1265668"/>
                  <a:gd name="connsiteY1" fmla="*/ 2534 h 367613"/>
                  <a:gd name="connsiteX2" fmla="*/ 1265668 w 1265668"/>
                  <a:gd name="connsiteY2" fmla="*/ 367613 h 367613"/>
                  <a:gd name="connsiteX3" fmla="*/ 350373 w 1265668"/>
                  <a:gd name="connsiteY3" fmla="*/ 363913 h 367613"/>
                  <a:gd name="connsiteX4" fmla="*/ 0 w 1265668"/>
                  <a:gd name="connsiteY4" fmla="*/ 0 h 367613"/>
                  <a:gd name="connsiteX0" fmla="*/ 0 w 1265668"/>
                  <a:gd name="connsiteY0" fmla="*/ 0 h 368289"/>
                  <a:gd name="connsiteX1" fmla="*/ 697819 w 1265668"/>
                  <a:gd name="connsiteY1" fmla="*/ 2534 h 368289"/>
                  <a:gd name="connsiteX2" fmla="*/ 1265668 w 1265668"/>
                  <a:gd name="connsiteY2" fmla="*/ 367613 h 368289"/>
                  <a:gd name="connsiteX3" fmla="*/ 350373 w 1265668"/>
                  <a:gd name="connsiteY3" fmla="*/ 368289 h 368289"/>
                  <a:gd name="connsiteX4" fmla="*/ 0 w 1265668"/>
                  <a:gd name="connsiteY4" fmla="*/ 0 h 368289"/>
                  <a:gd name="connsiteX0" fmla="*/ 0 w 1265668"/>
                  <a:gd name="connsiteY0" fmla="*/ 0 h 367613"/>
                  <a:gd name="connsiteX1" fmla="*/ 697819 w 1265668"/>
                  <a:gd name="connsiteY1" fmla="*/ 2534 h 367613"/>
                  <a:gd name="connsiteX2" fmla="*/ 1265668 w 1265668"/>
                  <a:gd name="connsiteY2" fmla="*/ 367613 h 367613"/>
                  <a:gd name="connsiteX3" fmla="*/ 350373 w 1265668"/>
                  <a:gd name="connsiteY3" fmla="*/ 366101 h 367613"/>
                  <a:gd name="connsiteX4" fmla="*/ 0 w 1265668"/>
                  <a:gd name="connsiteY4" fmla="*/ 0 h 367613"/>
                  <a:gd name="connsiteX0" fmla="*/ 0 w 1265668"/>
                  <a:gd name="connsiteY0" fmla="*/ 0 h 370477"/>
                  <a:gd name="connsiteX1" fmla="*/ 697819 w 1265668"/>
                  <a:gd name="connsiteY1" fmla="*/ 2534 h 370477"/>
                  <a:gd name="connsiteX2" fmla="*/ 1265668 w 1265668"/>
                  <a:gd name="connsiteY2" fmla="*/ 367613 h 370477"/>
                  <a:gd name="connsiteX3" fmla="*/ 350373 w 1265668"/>
                  <a:gd name="connsiteY3" fmla="*/ 370477 h 370477"/>
                  <a:gd name="connsiteX4" fmla="*/ 0 w 1265668"/>
                  <a:gd name="connsiteY4" fmla="*/ 0 h 370477"/>
                  <a:gd name="connsiteX0" fmla="*/ 0 w 1265668"/>
                  <a:gd name="connsiteY0" fmla="*/ 0 h 370477"/>
                  <a:gd name="connsiteX1" fmla="*/ 697821 w 1265668"/>
                  <a:gd name="connsiteY1" fmla="*/ 2536 h 370477"/>
                  <a:gd name="connsiteX2" fmla="*/ 1265668 w 1265668"/>
                  <a:gd name="connsiteY2" fmla="*/ 367613 h 370477"/>
                  <a:gd name="connsiteX3" fmla="*/ 350373 w 1265668"/>
                  <a:gd name="connsiteY3" fmla="*/ 370477 h 370477"/>
                  <a:gd name="connsiteX4" fmla="*/ 0 w 1265668"/>
                  <a:gd name="connsiteY4" fmla="*/ 0 h 370477"/>
                  <a:gd name="connsiteX0" fmla="*/ 0 w 1265668"/>
                  <a:gd name="connsiteY0" fmla="*/ 0 h 370477"/>
                  <a:gd name="connsiteX1" fmla="*/ 691598 w 1265668"/>
                  <a:gd name="connsiteY1" fmla="*/ 2538 h 370477"/>
                  <a:gd name="connsiteX2" fmla="*/ 1265668 w 1265668"/>
                  <a:gd name="connsiteY2" fmla="*/ 367613 h 370477"/>
                  <a:gd name="connsiteX3" fmla="*/ 350373 w 1265668"/>
                  <a:gd name="connsiteY3" fmla="*/ 370477 h 370477"/>
                  <a:gd name="connsiteX4" fmla="*/ 0 w 1265668"/>
                  <a:gd name="connsiteY4" fmla="*/ 0 h 370477"/>
                  <a:gd name="connsiteX0" fmla="*/ 0 w 1265665"/>
                  <a:gd name="connsiteY0" fmla="*/ 0 h 370475"/>
                  <a:gd name="connsiteX1" fmla="*/ 691595 w 1265665"/>
                  <a:gd name="connsiteY1" fmla="*/ 2536 h 370475"/>
                  <a:gd name="connsiteX2" fmla="*/ 1265665 w 1265665"/>
                  <a:gd name="connsiteY2" fmla="*/ 367611 h 370475"/>
                  <a:gd name="connsiteX3" fmla="*/ 350370 w 1265665"/>
                  <a:gd name="connsiteY3" fmla="*/ 370475 h 370475"/>
                  <a:gd name="connsiteX4" fmla="*/ 0 w 1265665"/>
                  <a:gd name="connsiteY4" fmla="*/ 0 h 370475"/>
                  <a:gd name="connsiteX0" fmla="*/ 0 w 1265665"/>
                  <a:gd name="connsiteY0" fmla="*/ 0 h 370475"/>
                  <a:gd name="connsiteX1" fmla="*/ 688484 w 1265665"/>
                  <a:gd name="connsiteY1" fmla="*/ 2538 h 370475"/>
                  <a:gd name="connsiteX2" fmla="*/ 1265665 w 1265665"/>
                  <a:gd name="connsiteY2" fmla="*/ 367611 h 370475"/>
                  <a:gd name="connsiteX3" fmla="*/ 350370 w 1265665"/>
                  <a:gd name="connsiteY3" fmla="*/ 370475 h 370475"/>
                  <a:gd name="connsiteX4" fmla="*/ 0 w 1265665"/>
                  <a:gd name="connsiteY4" fmla="*/ 0 h 370475"/>
                  <a:gd name="connsiteX0" fmla="*/ 0 w 1265665"/>
                  <a:gd name="connsiteY0" fmla="*/ 0 h 370475"/>
                  <a:gd name="connsiteX1" fmla="*/ 688487 w 1265665"/>
                  <a:gd name="connsiteY1" fmla="*/ 378 h 370475"/>
                  <a:gd name="connsiteX2" fmla="*/ 1265665 w 1265665"/>
                  <a:gd name="connsiteY2" fmla="*/ 367611 h 370475"/>
                  <a:gd name="connsiteX3" fmla="*/ 350370 w 1265665"/>
                  <a:gd name="connsiteY3" fmla="*/ 370475 h 370475"/>
                  <a:gd name="connsiteX4" fmla="*/ 0 w 1265665"/>
                  <a:gd name="connsiteY4" fmla="*/ 0 h 370475"/>
                  <a:gd name="connsiteX0" fmla="*/ 0 w 1262550"/>
                  <a:gd name="connsiteY0" fmla="*/ 0 h 370473"/>
                  <a:gd name="connsiteX1" fmla="*/ 685372 w 1262550"/>
                  <a:gd name="connsiteY1" fmla="*/ 376 h 370473"/>
                  <a:gd name="connsiteX2" fmla="*/ 1262550 w 1262550"/>
                  <a:gd name="connsiteY2" fmla="*/ 367609 h 370473"/>
                  <a:gd name="connsiteX3" fmla="*/ 347255 w 1262550"/>
                  <a:gd name="connsiteY3" fmla="*/ 370473 h 370473"/>
                  <a:gd name="connsiteX4" fmla="*/ 0 w 1262550"/>
                  <a:gd name="connsiteY4" fmla="*/ 0 h 370473"/>
                  <a:gd name="connsiteX0" fmla="*/ 0 w 1262550"/>
                  <a:gd name="connsiteY0" fmla="*/ 0 h 368311"/>
                  <a:gd name="connsiteX1" fmla="*/ 685372 w 1262550"/>
                  <a:gd name="connsiteY1" fmla="*/ 376 h 368311"/>
                  <a:gd name="connsiteX2" fmla="*/ 1262550 w 1262550"/>
                  <a:gd name="connsiteY2" fmla="*/ 367609 h 368311"/>
                  <a:gd name="connsiteX3" fmla="*/ 353484 w 1262550"/>
                  <a:gd name="connsiteY3" fmla="*/ 368311 h 368311"/>
                  <a:gd name="connsiteX4" fmla="*/ 0 w 1262550"/>
                  <a:gd name="connsiteY4" fmla="*/ 0 h 368311"/>
                  <a:gd name="connsiteX0" fmla="*/ 0 w 1772331"/>
                  <a:gd name="connsiteY0" fmla="*/ 0 h 368311"/>
                  <a:gd name="connsiteX1" fmla="*/ 1195153 w 1772331"/>
                  <a:gd name="connsiteY1" fmla="*/ 376 h 368311"/>
                  <a:gd name="connsiteX2" fmla="*/ 1772331 w 1772331"/>
                  <a:gd name="connsiteY2" fmla="*/ 367609 h 368311"/>
                  <a:gd name="connsiteX3" fmla="*/ 863265 w 1772331"/>
                  <a:gd name="connsiteY3" fmla="*/ 368311 h 368311"/>
                  <a:gd name="connsiteX4" fmla="*/ 0 w 1772331"/>
                  <a:gd name="connsiteY4" fmla="*/ 0 h 368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72331" h="368311">
                    <a:moveTo>
                      <a:pt x="0" y="0"/>
                    </a:moveTo>
                    <a:lnTo>
                      <a:pt x="1195153" y="376"/>
                    </a:lnTo>
                    <a:lnTo>
                      <a:pt x="1772331" y="367609"/>
                    </a:lnTo>
                    <a:lnTo>
                      <a:pt x="863265" y="368311"/>
                    </a:lnTo>
                    <a:lnTo>
                      <a:pt x="0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4">
                      <a:lumMod val="95000"/>
                      <a:lumOff val="5000"/>
                    </a:schemeClr>
                  </a:gs>
                  <a:gs pos="68000">
                    <a:schemeClr val="accent4">
                      <a:lumMod val="8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01" dirty="0"/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xmlns="" id="{E37C017D-A00B-4C34-AF94-1DA5037BDDEC}"/>
                  </a:ext>
                </a:extLst>
              </p:cNvPr>
              <p:cNvSpPr txBox="1"/>
              <p:nvPr/>
            </p:nvSpPr>
            <p:spPr>
              <a:xfrm>
                <a:off x="6240997" y="1232308"/>
                <a:ext cx="2892343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b="1" dirty="0" err="1">
                    <a:solidFill>
                      <a:schemeClr val="accent6">
                        <a:lumMod val="75000"/>
                      </a:schemeClr>
                    </a:solidFill>
                    <a:latin typeface="Lato Regular"/>
                    <a:cs typeface="Arial" pitchFamily="34" charset="0"/>
                  </a:rPr>
                  <a:t>Centralizzazione</a:t>
                </a:r>
                <a:endParaRPr lang="en-US" altLang="ko-KR" b="1" dirty="0">
                  <a:solidFill>
                    <a:schemeClr val="accent6">
                      <a:lumMod val="75000"/>
                    </a:schemeClr>
                  </a:solidFill>
                  <a:latin typeface="Lato Regular"/>
                  <a:cs typeface="Arial" pitchFamily="34" charset="0"/>
                </a:endParaRPr>
              </a:p>
              <a:p>
                <a:pPr algn="ctr"/>
                <a:r>
                  <a:rPr lang="en-US" altLang="ko-KR" b="1" dirty="0" err="1">
                    <a:solidFill>
                      <a:schemeClr val="accent6">
                        <a:lumMod val="75000"/>
                      </a:schemeClr>
                    </a:solidFill>
                    <a:latin typeface="Lato Regular"/>
                    <a:cs typeface="Arial" pitchFamily="34" charset="0"/>
                  </a:rPr>
                  <a:t>dei</a:t>
                </a:r>
                <a:r>
                  <a:rPr lang="en-US" altLang="ko-KR" b="1" dirty="0">
                    <a:solidFill>
                      <a:schemeClr val="accent6">
                        <a:lumMod val="75000"/>
                      </a:schemeClr>
                    </a:solidFill>
                    <a:latin typeface="Lato Regular"/>
                    <a:cs typeface="Arial" pitchFamily="34" charset="0"/>
                  </a:rPr>
                  <a:t> </a:t>
                </a:r>
                <a:r>
                  <a:rPr lang="en-US" altLang="ko-KR" b="1" dirty="0" err="1">
                    <a:solidFill>
                      <a:schemeClr val="accent6">
                        <a:lumMod val="75000"/>
                      </a:schemeClr>
                    </a:solidFill>
                    <a:latin typeface="Lato Regular"/>
                    <a:cs typeface="Arial" pitchFamily="34" charset="0"/>
                  </a:rPr>
                  <a:t>dati</a:t>
                </a:r>
                <a:r>
                  <a:rPr lang="en-US" altLang="ko-KR" b="1" dirty="0">
                    <a:solidFill>
                      <a:schemeClr val="accent6">
                        <a:lumMod val="75000"/>
                      </a:schemeClr>
                    </a:solidFill>
                    <a:latin typeface="Lato Regular"/>
                    <a:cs typeface="Arial" pitchFamily="34" charset="0"/>
                  </a:rPr>
                  <a:t> </a:t>
                </a:r>
              </a:p>
              <a:p>
                <a:pPr algn="ctr"/>
                <a:r>
                  <a:rPr lang="en-US" altLang="ko-KR" b="1" dirty="0">
                    <a:solidFill>
                      <a:schemeClr val="accent6">
                        <a:lumMod val="75000"/>
                      </a:schemeClr>
                    </a:solidFill>
                    <a:latin typeface="Lato Regular"/>
                    <a:cs typeface="Arial" pitchFamily="34" charset="0"/>
                  </a:rPr>
                  <a:t>in un </a:t>
                </a:r>
                <a:r>
                  <a:rPr lang="en-US" altLang="ko-KR" b="1" dirty="0" err="1">
                    <a:solidFill>
                      <a:schemeClr val="accent6">
                        <a:lumMod val="75000"/>
                      </a:schemeClr>
                    </a:solidFill>
                    <a:latin typeface="Lato Regular"/>
                    <a:cs typeface="Arial" pitchFamily="34" charset="0"/>
                  </a:rPr>
                  <a:t>unico</a:t>
                </a:r>
                <a:r>
                  <a:rPr lang="en-US" altLang="ko-KR" b="1" dirty="0">
                    <a:solidFill>
                      <a:schemeClr val="accent6">
                        <a:lumMod val="75000"/>
                      </a:schemeClr>
                    </a:solidFill>
                    <a:latin typeface="Lato Regular"/>
                    <a:cs typeface="Arial" pitchFamily="34" charset="0"/>
                  </a:rPr>
                  <a:t> database</a:t>
                </a:r>
                <a:endParaRPr lang="ko-KR" altLang="en-US" b="1" dirty="0">
                  <a:solidFill>
                    <a:schemeClr val="accent6">
                      <a:lumMod val="75000"/>
                    </a:schemeClr>
                  </a:solidFill>
                  <a:latin typeface="Lato Regular"/>
                  <a:cs typeface="Arial" pitchFamily="34" charset="0"/>
                </a:endParaRPr>
              </a:p>
            </p:txBody>
          </p:sp>
        </p:grp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xmlns="" id="{F45C6E20-C155-42EE-9855-4BCD345D0DF5}"/>
              </a:ext>
            </a:extLst>
          </p:cNvPr>
          <p:cNvGrpSpPr/>
          <p:nvPr/>
        </p:nvGrpSpPr>
        <p:grpSpPr>
          <a:xfrm>
            <a:off x="5056916" y="2674733"/>
            <a:ext cx="4085281" cy="1485369"/>
            <a:chOff x="5056916" y="2674733"/>
            <a:chExt cx="4085281" cy="1485369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xmlns="" id="{E7116133-AE9E-41E9-AC2D-C0D92E6D5805}"/>
                </a:ext>
              </a:extLst>
            </p:cNvPr>
            <p:cNvSpPr/>
            <p:nvPr/>
          </p:nvSpPr>
          <p:spPr>
            <a:xfrm rot="5400000">
              <a:off x="7199330" y="2212119"/>
              <a:ext cx="994913" cy="2890821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80000"/>
                  </a:schemeClr>
                </a:gs>
                <a:gs pos="68000">
                  <a:schemeClr val="accent3">
                    <a:lumMod val="8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1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xmlns="" id="{EC9D1070-73B6-409B-8F30-4FAA3EB7D820}"/>
                </a:ext>
              </a:extLst>
            </p:cNvPr>
            <p:cNvSpPr/>
            <p:nvPr/>
          </p:nvSpPr>
          <p:spPr>
            <a:xfrm>
              <a:off x="5056916" y="2674733"/>
              <a:ext cx="761356" cy="761356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90000"/>
                    <a:lumOff val="10000"/>
                  </a:schemeClr>
                </a:gs>
                <a:gs pos="68000">
                  <a:schemeClr val="accent3"/>
                </a:gs>
              </a:gsLst>
              <a:lin ang="6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1" dirty="0"/>
            </a:p>
          </p:txBody>
        </p:sp>
        <p:sp>
          <p:nvSpPr>
            <p:cNvPr id="38" name="Rectangle 15">
              <a:extLst>
                <a:ext uri="{FF2B5EF4-FFF2-40B4-BE49-F238E27FC236}">
                  <a16:creationId xmlns:a16="http://schemas.microsoft.com/office/drawing/2014/main" xmlns="" id="{50E92C85-2257-42FB-A8AA-DE06698CAF14}"/>
                </a:ext>
              </a:extLst>
            </p:cNvPr>
            <p:cNvSpPr/>
            <p:nvPr/>
          </p:nvSpPr>
          <p:spPr>
            <a:xfrm rot="5400000" flipH="1">
              <a:off x="5291312" y="3190602"/>
              <a:ext cx="1485368" cy="453631"/>
            </a:xfrm>
            <a:custGeom>
              <a:avLst/>
              <a:gdLst>
                <a:gd name="connsiteX0" fmla="*/ 0 w 792088"/>
                <a:gd name="connsiteY0" fmla="*/ 0 h 163995"/>
                <a:gd name="connsiteX1" fmla="*/ 792088 w 792088"/>
                <a:gd name="connsiteY1" fmla="*/ 0 h 163995"/>
                <a:gd name="connsiteX2" fmla="*/ 792088 w 792088"/>
                <a:gd name="connsiteY2" fmla="*/ 163995 h 163995"/>
                <a:gd name="connsiteX3" fmla="*/ 0 w 792088"/>
                <a:gd name="connsiteY3" fmla="*/ 163995 h 163995"/>
                <a:gd name="connsiteX4" fmla="*/ 0 w 792088"/>
                <a:gd name="connsiteY4" fmla="*/ 0 h 163995"/>
                <a:gd name="connsiteX0" fmla="*/ 115410 w 792088"/>
                <a:gd name="connsiteY0" fmla="*/ 0 h 323793"/>
                <a:gd name="connsiteX1" fmla="*/ 792088 w 792088"/>
                <a:gd name="connsiteY1" fmla="*/ 159798 h 323793"/>
                <a:gd name="connsiteX2" fmla="*/ 792088 w 792088"/>
                <a:gd name="connsiteY2" fmla="*/ 323793 h 323793"/>
                <a:gd name="connsiteX3" fmla="*/ 0 w 792088"/>
                <a:gd name="connsiteY3" fmla="*/ 323793 h 323793"/>
                <a:gd name="connsiteX4" fmla="*/ 115410 w 792088"/>
                <a:gd name="connsiteY4" fmla="*/ 0 h 323793"/>
                <a:gd name="connsiteX0" fmla="*/ 115410 w 797373"/>
                <a:gd name="connsiteY0" fmla="*/ 4054 h 327847"/>
                <a:gd name="connsiteX1" fmla="*/ 797373 w 797373"/>
                <a:gd name="connsiteY1" fmla="*/ 0 h 327847"/>
                <a:gd name="connsiteX2" fmla="*/ 792088 w 797373"/>
                <a:gd name="connsiteY2" fmla="*/ 327847 h 327847"/>
                <a:gd name="connsiteX3" fmla="*/ 0 w 797373"/>
                <a:gd name="connsiteY3" fmla="*/ 327847 h 327847"/>
                <a:gd name="connsiteX4" fmla="*/ 115410 w 797373"/>
                <a:gd name="connsiteY4" fmla="*/ 4054 h 327847"/>
                <a:gd name="connsiteX0" fmla="*/ 115410 w 797373"/>
                <a:gd name="connsiteY0" fmla="*/ 0 h 323793"/>
                <a:gd name="connsiteX1" fmla="*/ 797373 w 797373"/>
                <a:gd name="connsiteY1" fmla="*/ 1231 h 323793"/>
                <a:gd name="connsiteX2" fmla="*/ 792088 w 797373"/>
                <a:gd name="connsiteY2" fmla="*/ 323793 h 323793"/>
                <a:gd name="connsiteX3" fmla="*/ 0 w 797373"/>
                <a:gd name="connsiteY3" fmla="*/ 323793 h 323793"/>
                <a:gd name="connsiteX4" fmla="*/ 115410 w 797373"/>
                <a:gd name="connsiteY4" fmla="*/ 0 h 323793"/>
                <a:gd name="connsiteX0" fmla="*/ 115410 w 797373"/>
                <a:gd name="connsiteY0" fmla="*/ 9340 h 333133"/>
                <a:gd name="connsiteX1" fmla="*/ 797373 w 797373"/>
                <a:gd name="connsiteY1" fmla="*/ 0 h 333133"/>
                <a:gd name="connsiteX2" fmla="*/ 792088 w 797373"/>
                <a:gd name="connsiteY2" fmla="*/ 333133 h 333133"/>
                <a:gd name="connsiteX3" fmla="*/ 0 w 797373"/>
                <a:gd name="connsiteY3" fmla="*/ 333133 h 333133"/>
                <a:gd name="connsiteX4" fmla="*/ 115410 w 797373"/>
                <a:gd name="connsiteY4" fmla="*/ 9340 h 333133"/>
                <a:gd name="connsiteX0" fmla="*/ 115410 w 813229"/>
                <a:gd name="connsiteY0" fmla="*/ 9340 h 333133"/>
                <a:gd name="connsiteX1" fmla="*/ 813229 w 813229"/>
                <a:gd name="connsiteY1" fmla="*/ 0 h 333133"/>
                <a:gd name="connsiteX2" fmla="*/ 792088 w 813229"/>
                <a:gd name="connsiteY2" fmla="*/ 333133 h 333133"/>
                <a:gd name="connsiteX3" fmla="*/ 0 w 813229"/>
                <a:gd name="connsiteY3" fmla="*/ 333133 h 333133"/>
                <a:gd name="connsiteX4" fmla="*/ 115410 w 813229"/>
                <a:gd name="connsiteY4" fmla="*/ 9340 h 333133"/>
                <a:gd name="connsiteX0" fmla="*/ 569967 w 1267786"/>
                <a:gd name="connsiteY0" fmla="*/ 9340 h 370132"/>
                <a:gd name="connsiteX1" fmla="*/ 1267786 w 1267786"/>
                <a:gd name="connsiteY1" fmla="*/ 0 h 370132"/>
                <a:gd name="connsiteX2" fmla="*/ 1246645 w 1267786"/>
                <a:gd name="connsiteY2" fmla="*/ 333133 h 370132"/>
                <a:gd name="connsiteX3" fmla="*/ 0 w 1267786"/>
                <a:gd name="connsiteY3" fmla="*/ 370132 h 370132"/>
                <a:gd name="connsiteX4" fmla="*/ 569967 w 1267786"/>
                <a:gd name="connsiteY4" fmla="*/ 9340 h 370132"/>
                <a:gd name="connsiteX0" fmla="*/ 569967 w 1267786"/>
                <a:gd name="connsiteY0" fmla="*/ 9340 h 380703"/>
                <a:gd name="connsiteX1" fmla="*/ 1267786 w 1267786"/>
                <a:gd name="connsiteY1" fmla="*/ 0 h 380703"/>
                <a:gd name="connsiteX2" fmla="*/ 903084 w 1267786"/>
                <a:gd name="connsiteY2" fmla="*/ 380703 h 380703"/>
                <a:gd name="connsiteX3" fmla="*/ 0 w 1267786"/>
                <a:gd name="connsiteY3" fmla="*/ 370132 h 380703"/>
                <a:gd name="connsiteX4" fmla="*/ 569967 w 1267786"/>
                <a:gd name="connsiteY4" fmla="*/ 9340 h 380703"/>
                <a:gd name="connsiteX0" fmla="*/ 569967 w 1267786"/>
                <a:gd name="connsiteY0" fmla="*/ 9340 h 380703"/>
                <a:gd name="connsiteX1" fmla="*/ 1267786 w 1267786"/>
                <a:gd name="connsiteY1" fmla="*/ 0 h 380703"/>
                <a:gd name="connsiteX2" fmla="*/ 903084 w 1267786"/>
                <a:gd name="connsiteY2" fmla="*/ 380703 h 380703"/>
                <a:gd name="connsiteX3" fmla="*/ 0 w 1267786"/>
                <a:gd name="connsiteY3" fmla="*/ 370132 h 380703"/>
                <a:gd name="connsiteX4" fmla="*/ 569967 w 1267786"/>
                <a:gd name="connsiteY4" fmla="*/ 9340 h 380703"/>
                <a:gd name="connsiteX0" fmla="*/ 569967 w 1267786"/>
                <a:gd name="connsiteY0" fmla="*/ 9340 h 380703"/>
                <a:gd name="connsiteX1" fmla="*/ 1267786 w 1267786"/>
                <a:gd name="connsiteY1" fmla="*/ 0 h 380703"/>
                <a:gd name="connsiteX2" fmla="*/ 903084 w 1267786"/>
                <a:gd name="connsiteY2" fmla="*/ 380703 h 380703"/>
                <a:gd name="connsiteX3" fmla="*/ 0 w 1267786"/>
                <a:gd name="connsiteY3" fmla="*/ 370132 h 380703"/>
                <a:gd name="connsiteX4" fmla="*/ 569967 w 1267786"/>
                <a:gd name="connsiteY4" fmla="*/ 9340 h 380703"/>
                <a:gd name="connsiteX0" fmla="*/ 569967 w 1267786"/>
                <a:gd name="connsiteY0" fmla="*/ 9340 h 380703"/>
                <a:gd name="connsiteX1" fmla="*/ 1267786 w 1267786"/>
                <a:gd name="connsiteY1" fmla="*/ 0 h 380703"/>
                <a:gd name="connsiteX2" fmla="*/ 903084 w 1267786"/>
                <a:gd name="connsiteY2" fmla="*/ 380703 h 380703"/>
                <a:gd name="connsiteX3" fmla="*/ 0 w 1267786"/>
                <a:gd name="connsiteY3" fmla="*/ 370132 h 380703"/>
                <a:gd name="connsiteX4" fmla="*/ 569967 w 1267786"/>
                <a:gd name="connsiteY4" fmla="*/ 9340 h 380703"/>
                <a:gd name="connsiteX0" fmla="*/ 569967 w 1267786"/>
                <a:gd name="connsiteY0" fmla="*/ 9340 h 380703"/>
                <a:gd name="connsiteX1" fmla="*/ 1267786 w 1267786"/>
                <a:gd name="connsiteY1" fmla="*/ 0 h 380703"/>
                <a:gd name="connsiteX2" fmla="*/ 903084 w 1267786"/>
                <a:gd name="connsiteY2" fmla="*/ 380703 h 380703"/>
                <a:gd name="connsiteX3" fmla="*/ 0 w 1267786"/>
                <a:gd name="connsiteY3" fmla="*/ 370132 h 380703"/>
                <a:gd name="connsiteX4" fmla="*/ 569967 w 1267786"/>
                <a:gd name="connsiteY4" fmla="*/ 9340 h 380703"/>
                <a:gd name="connsiteX0" fmla="*/ 569967 w 1267786"/>
                <a:gd name="connsiteY0" fmla="*/ 9340 h 380703"/>
                <a:gd name="connsiteX1" fmla="*/ 1267786 w 1267786"/>
                <a:gd name="connsiteY1" fmla="*/ 0 h 380703"/>
                <a:gd name="connsiteX2" fmla="*/ 903084 w 1267786"/>
                <a:gd name="connsiteY2" fmla="*/ 380703 h 380703"/>
                <a:gd name="connsiteX3" fmla="*/ 0 w 1267786"/>
                <a:gd name="connsiteY3" fmla="*/ 370132 h 380703"/>
                <a:gd name="connsiteX4" fmla="*/ 569967 w 1267786"/>
                <a:gd name="connsiteY4" fmla="*/ 9340 h 380703"/>
                <a:gd name="connsiteX0" fmla="*/ 569967 w 1267786"/>
                <a:gd name="connsiteY0" fmla="*/ 9340 h 370132"/>
                <a:gd name="connsiteX1" fmla="*/ 1267786 w 1267786"/>
                <a:gd name="connsiteY1" fmla="*/ 0 h 370132"/>
                <a:gd name="connsiteX2" fmla="*/ 1164342 w 1267786"/>
                <a:gd name="connsiteY2" fmla="*/ 351014 h 370132"/>
                <a:gd name="connsiteX3" fmla="*/ 0 w 1267786"/>
                <a:gd name="connsiteY3" fmla="*/ 370132 h 370132"/>
                <a:gd name="connsiteX4" fmla="*/ 569967 w 1267786"/>
                <a:gd name="connsiteY4" fmla="*/ 9340 h 370132"/>
                <a:gd name="connsiteX0" fmla="*/ 332460 w 1030279"/>
                <a:gd name="connsiteY0" fmla="*/ 9340 h 370132"/>
                <a:gd name="connsiteX1" fmla="*/ 1030279 w 1030279"/>
                <a:gd name="connsiteY1" fmla="*/ 0 h 370132"/>
                <a:gd name="connsiteX2" fmla="*/ 926835 w 1030279"/>
                <a:gd name="connsiteY2" fmla="*/ 351014 h 370132"/>
                <a:gd name="connsiteX3" fmla="*/ 0 w 1030279"/>
                <a:gd name="connsiteY3" fmla="*/ 370132 h 370132"/>
                <a:gd name="connsiteX4" fmla="*/ 332460 w 1030279"/>
                <a:gd name="connsiteY4" fmla="*/ 9340 h 370132"/>
                <a:gd name="connsiteX0" fmla="*/ 350273 w 1048092"/>
                <a:gd name="connsiteY0" fmla="*/ 9340 h 358256"/>
                <a:gd name="connsiteX1" fmla="*/ 1048092 w 1048092"/>
                <a:gd name="connsiteY1" fmla="*/ 0 h 358256"/>
                <a:gd name="connsiteX2" fmla="*/ 944648 w 1048092"/>
                <a:gd name="connsiteY2" fmla="*/ 351014 h 358256"/>
                <a:gd name="connsiteX3" fmla="*/ 0 w 1048092"/>
                <a:gd name="connsiteY3" fmla="*/ 358256 h 358256"/>
                <a:gd name="connsiteX4" fmla="*/ 350273 w 1048092"/>
                <a:gd name="connsiteY4" fmla="*/ 9340 h 358256"/>
                <a:gd name="connsiteX0" fmla="*/ 344336 w 1048092"/>
                <a:gd name="connsiteY0" fmla="*/ 0 h 360791"/>
                <a:gd name="connsiteX1" fmla="*/ 1048092 w 1048092"/>
                <a:gd name="connsiteY1" fmla="*/ 2535 h 360791"/>
                <a:gd name="connsiteX2" fmla="*/ 944648 w 1048092"/>
                <a:gd name="connsiteY2" fmla="*/ 353549 h 360791"/>
                <a:gd name="connsiteX3" fmla="*/ 0 w 1048092"/>
                <a:gd name="connsiteY3" fmla="*/ 360791 h 360791"/>
                <a:gd name="connsiteX4" fmla="*/ 344336 w 1048092"/>
                <a:gd name="connsiteY4" fmla="*/ 0 h 360791"/>
                <a:gd name="connsiteX0" fmla="*/ 344336 w 1059967"/>
                <a:gd name="connsiteY0" fmla="*/ 0 h 360791"/>
                <a:gd name="connsiteX1" fmla="*/ 1059967 w 1059967"/>
                <a:gd name="connsiteY1" fmla="*/ 8472 h 360791"/>
                <a:gd name="connsiteX2" fmla="*/ 944648 w 1059967"/>
                <a:gd name="connsiteY2" fmla="*/ 353549 h 360791"/>
                <a:gd name="connsiteX3" fmla="*/ 0 w 1059967"/>
                <a:gd name="connsiteY3" fmla="*/ 360791 h 360791"/>
                <a:gd name="connsiteX4" fmla="*/ 344336 w 1059967"/>
                <a:gd name="connsiteY4" fmla="*/ 0 h 360791"/>
                <a:gd name="connsiteX0" fmla="*/ 344336 w 1065905"/>
                <a:gd name="connsiteY0" fmla="*/ 15278 h 376069"/>
                <a:gd name="connsiteX1" fmla="*/ 1065905 w 1065905"/>
                <a:gd name="connsiteY1" fmla="*/ 0 h 376069"/>
                <a:gd name="connsiteX2" fmla="*/ 944648 w 1065905"/>
                <a:gd name="connsiteY2" fmla="*/ 368827 h 376069"/>
                <a:gd name="connsiteX3" fmla="*/ 0 w 1065905"/>
                <a:gd name="connsiteY3" fmla="*/ 376069 h 376069"/>
                <a:gd name="connsiteX4" fmla="*/ 344336 w 1065905"/>
                <a:gd name="connsiteY4" fmla="*/ 15278 h 376069"/>
                <a:gd name="connsiteX0" fmla="*/ 356211 w 1065905"/>
                <a:gd name="connsiteY0" fmla="*/ 3403 h 376069"/>
                <a:gd name="connsiteX1" fmla="*/ 1065905 w 1065905"/>
                <a:gd name="connsiteY1" fmla="*/ 0 h 376069"/>
                <a:gd name="connsiteX2" fmla="*/ 944648 w 1065905"/>
                <a:gd name="connsiteY2" fmla="*/ 368827 h 376069"/>
                <a:gd name="connsiteX3" fmla="*/ 0 w 1065905"/>
                <a:gd name="connsiteY3" fmla="*/ 376069 h 376069"/>
                <a:gd name="connsiteX4" fmla="*/ 356211 w 1065905"/>
                <a:gd name="connsiteY4" fmla="*/ 3403 h 376069"/>
                <a:gd name="connsiteX0" fmla="*/ 356211 w 1170279"/>
                <a:gd name="connsiteY0" fmla="*/ 3403 h 380703"/>
                <a:gd name="connsiteX1" fmla="*/ 1065905 w 1170279"/>
                <a:gd name="connsiteY1" fmla="*/ 0 h 380703"/>
                <a:gd name="connsiteX2" fmla="*/ 1170279 w 1170279"/>
                <a:gd name="connsiteY2" fmla="*/ 380703 h 380703"/>
                <a:gd name="connsiteX3" fmla="*/ 0 w 1170279"/>
                <a:gd name="connsiteY3" fmla="*/ 376069 h 380703"/>
                <a:gd name="connsiteX4" fmla="*/ 356211 w 1170279"/>
                <a:gd name="connsiteY4" fmla="*/ 3403 h 380703"/>
                <a:gd name="connsiteX0" fmla="*/ 100891 w 914959"/>
                <a:gd name="connsiteY0" fmla="*/ 3403 h 382007"/>
                <a:gd name="connsiteX1" fmla="*/ 810585 w 914959"/>
                <a:gd name="connsiteY1" fmla="*/ 0 h 382007"/>
                <a:gd name="connsiteX2" fmla="*/ 914959 w 914959"/>
                <a:gd name="connsiteY2" fmla="*/ 380703 h 382007"/>
                <a:gd name="connsiteX3" fmla="*/ 0 w 914959"/>
                <a:gd name="connsiteY3" fmla="*/ 382007 h 382007"/>
                <a:gd name="connsiteX4" fmla="*/ 100891 w 914959"/>
                <a:gd name="connsiteY4" fmla="*/ 3403 h 382007"/>
                <a:gd name="connsiteX0" fmla="*/ 112766 w 914959"/>
                <a:gd name="connsiteY0" fmla="*/ 0 h 384541"/>
                <a:gd name="connsiteX1" fmla="*/ 810585 w 914959"/>
                <a:gd name="connsiteY1" fmla="*/ 2534 h 384541"/>
                <a:gd name="connsiteX2" fmla="*/ 914959 w 914959"/>
                <a:gd name="connsiteY2" fmla="*/ 383237 h 384541"/>
                <a:gd name="connsiteX3" fmla="*/ 0 w 914959"/>
                <a:gd name="connsiteY3" fmla="*/ 384541 h 384541"/>
                <a:gd name="connsiteX4" fmla="*/ 112766 w 914959"/>
                <a:gd name="connsiteY4" fmla="*/ 0 h 384541"/>
                <a:gd name="connsiteX0" fmla="*/ 112766 w 1146528"/>
                <a:gd name="connsiteY0" fmla="*/ 0 h 384541"/>
                <a:gd name="connsiteX1" fmla="*/ 810585 w 1146528"/>
                <a:gd name="connsiteY1" fmla="*/ 2534 h 384541"/>
                <a:gd name="connsiteX2" fmla="*/ 1146528 w 1146528"/>
                <a:gd name="connsiteY2" fmla="*/ 371362 h 384541"/>
                <a:gd name="connsiteX3" fmla="*/ 0 w 1146528"/>
                <a:gd name="connsiteY3" fmla="*/ 384541 h 384541"/>
                <a:gd name="connsiteX4" fmla="*/ 112766 w 1146528"/>
                <a:gd name="connsiteY4" fmla="*/ 0 h 384541"/>
                <a:gd name="connsiteX0" fmla="*/ 0 w 1033762"/>
                <a:gd name="connsiteY0" fmla="*/ 0 h 372666"/>
                <a:gd name="connsiteX1" fmla="*/ 697819 w 1033762"/>
                <a:gd name="connsiteY1" fmla="*/ 2534 h 372666"/>
                <a:gd name="connsiteX2" fmla="*/ 1033762 w 1033762"/>
                <a:gd name="connsiteY2" fmla="*/ 371362 h 372666"/>
                <a:gd name="connsiteX3" fmla="*/ 106928 w 1033762"/>
                <a:gd name="connsiteY3" fmla="*/ 372666 h 372666"/>
                <a:gd name="connsiteX4" fmla="*/ 0 w 1033762"/>
                <a:gd name="connsiteY4" fmla="*/ 0 h 372666"/>
                <a:gd name="connsiteX0" fmla="*/ 0 w 1033762"/>
                <a:gd name="connsiteY0" fmla="*/ 0 h 371362"/>
                <a:gd name="connsiteX1" fmla="*/ 697819 w 1033762"/>
                <a:gd name="connsiteY1" fmla="*/ 2534 h 371362"/>
                <a:gd name="connsiteX2" fmla="*/ 1033762 w 1033762"/>
                <a:gd name="connsiteY2" fmla="*/ 371362 h 371362"/>
                <a:gd name="connsiteX3" fmla="*/ 166304 w 1033762"/>
                <a:gd name="connsiteY3" fmla="*/ 366729 h 371362"/>
                <a:gd name="connsiteX4" fmla="*/ 0 w 1033762"/>
                <a:gd name="connsiteY4" fmla="*/ 0 h 371362"/>
                <a:gd name="connsiteX0" fmla="*/ 0 w 1033762"/>
                <a:gd name="connsiteY0" fmla="*/ 0 h 371362"/>
                <a:gd name="connsiteX1" fmla="*/ 697819 w 1033762"/>
                <a:gd name="connsiteY1" fmla="*/ 2534 h 371362"/>
                <a:gd name="connsiteX2" fmla="*/ 1033762 w 1033762"/>
                <a:gd name="connsiteY2" fmla="*/ 371362 h 371362"/>
                <a:gd name="connsiteX3" fmla="*/ 100990 w 1033762"/>
                <a:gd name="connsiteY3" fmla="*/ 366729 h 371362"/>
                <a:gd name="connsiteX4" fmla="*/ 0 w 1033762"/>
                <a:gd name="connsiteY4" fmla="*/ 0 h 371362"/>
                <a:gd name="connsiteX0" fmla="*/ 0 w 1259394"/>
                <a:gd name="connsiteY0" fmla="*/ 0 h 366729"/>
                <a:gd name="connsiteX1" fmla="*/ 697819 w 1259394"/>
                <a:gd name="connsiteY1" fmla="*/ 2534 h 366729"/>
                <a:gd name="connsiteX2" fmla="*/ 1259394 w 1259394"/>
                <a:gd name="connsiteY2" fmla="*/ 365424 h 366729"/>
                <a:gd name="connsiteX3" fmla="*/ 100990 w 1259394"/>
                <a:gd name="connsiteY3" fmla="*/ 366729 h 366729"/>
                <a:gd name="connsiteX4" fmla="*/ 0 w 1259394"/>
                <a:gd name="connsiteY4" fmla="*/ 0 h 366729"/>
                <a:gd name="connsiteX0" fmla="*/ 0 w 1259394"/>
                <a:gd name="connsiteY0" fmla="*/ 0 h 372666"/>
                <a:gd name="connsiteX1" fmla="*/ 697819 w 1259394"/>
                <a:gd name="connsiteY1" fmla="*/ 2534 h 372666"/>
                <a:gd name="connsiteX2" fmla="*/ 1259394 w 1259394"/>
                <a:gd name="connsiteY2" fmla="*/ 365424 h 372666"/>
                <a:gd name="connsiteX3" fmla="*/ 350372 w 1259394"/>
                <a:gd name="connsiteY3" fmla="*/ 372666 h 372666"/>
                <a:gd name="connsiteX4" fmla="*/ 0 w 1259394"/>
                <a:gd name="connsiteY4" fmla="*/ 0 h 372666"/>
                <a:gd name="connsiteX0" fmla="*/ 0 w 1265668"/>
                <a:gd name="connsiteY0" fmla="*/ 0 h 372666"/>
                <a:gd name="connsiteX1" fmla="*/ 697819 w 1265668"/>
                <a:gd name="connsiteY1" fmla="*/ 2534 h 372666"/>
                <a:gd name="connsiteX2" fmla="*/ 1265668 w 1265668"/>
                <a:gd name="connsiteY2" fmla="*/ 367613 h 372666"/>
                <a:gd name="connsiteX3" fmla="*/ 350372 w 1265668"/>
                <a:gd name="connsiteY3" fmla="*/ 372666 h 372666"/>
                <a:gd name="connsiteX4" fmla="*/ 0 w 1265668"/>
                <a:gd name="connsiteY4" fmla="*/ 0 h 372666"/>
                <a:gd name="connsiteX0" fmla="*/ 0 w 1265668"/>
                <a:gd name="connsiteY0" fmla="*/ 0 h 367613"/>
                <a:gd name="connsiteX1" fmla="*/ 697819 w 1265668"/>
                <a:gd name="connsiteY1" fmla="*/ 2534 h 367613"/>
                <a:gd name="connsiteX2" fmla="*/ 1265668 w 1265668"/>
                <a:gd name="connsiteY2" fmla="*/ 367613 h 367613"/>
                <a:gd name="connsiteX3" fmla="*/ 353510 w 1265668"/>
                <a:gd name="connsiteY3" fmla="*/ 366101 h 367613"/>
                <a:gd name="connsiteX4" fmla="*/ 0 w 1265668"/>
                <a:gd name="connsiteY4" fmla="*/ 0 h 367613"/>
                <a:gd name="connsiteX0" fmla="*/ 0 w 1265668"/>
                <a:gd name="connsiteY0" fmla="*/ 0 h 368289"/>
                <a:gd name="connsiteX1" fmla="*/ 697819 w 1265668"/>
                <a:gd name="connsiteY1" fmla="*/ 2534 h 368289"/>
                <a:gd name="connsiteX2" fmla="*/ 1265668 w 1265668"/>
                <a:gd name="connsiteY2" fmla="*/ 367613 h 368289"/>
                <a:gd name="connsiteX3" fmla="*/ 353510 w 1265668"/>
                <a:gd name="connsiteY3" fmla="*/ 368289 h 368289"/>
                <a:gd name="connsiteX4" fmla="*/ 0 w 1265668"/>
                <a:gd name="connsiteY4" fmla="*/ 0 h 368289"/>
                <a:gd name="connsiteX0" fmla="*/ 0 w 1265668"/>
                <a:gd name="connsiteY0" fmla="*/ 0 h 367613"/>
                <a:gd name="connsiteX1" fmla="*/ 697819 w 1265668"/>
                <a:gd name="connsiteY1" fmla="*/ 2534 h 367613"/>
                <a:gd name="connsiteX2" fmla="*/ 1265668 w 1265668"/>
                <a:gd name="connsiteY2" fmla="*/ 367613 h 367613"/>
                <a:gd name="connsiteX3" fmla="*/ 350373 w 1265668"/>
                <a:gd name="connsiteY3" fmla="*/ 366101 h 367613"/>
                <a:gd name="connsiteX4" fmla="*/ 0 w 1265668"/>
                <a:gd name="connsiteY4" fmla="*/ 0 h 367613"/>
                <a:gd name="connsiteX0" fmla="*/ 0 w 1265668"/>
                <a:gd name="connsiteY0" fmla="*/ 0 h 367613"/>
                <a:gd name="connsiteX1" fmla="*/ 697819 w 1265668"/>
                <a:gd name="connsiteY1" fmla="*/ 2534 h 367613"/>
                <a:gd name="connsiteX2" fmla="*/ 1265668 w 1265668"/>
                <a:gd name="connsiteY2" fmla="*/ 367613 h 367613"/>
                <a:gd name="connsiteX3" fmla="*/ 350373 w 1265668"/>
                <a:gd name="connsiteY3" fmla="*/ 363913 h 367613"/>
                <a:gd name="connsiteX4" fmla="*/ 0 w 1265668"/>
                <a:gd name="connsiteY4" fmla="*/ 0 h 367613"/>
                <a:gd name="connsiteX0" fmla="*/ 0 w 1265668"/>
                <a:gd name="connsiteY0" fmla="*/ 0 h 368289"/>
                <a:gd name="connsiteX1" fmla="*/ 697819 w 1265668"/>
                <a:gd name="connsiteY1" fmla="*/ 2534 h 368289"/>
                <a:gd name="connsiteX2" fmla="*/ 1265668 w 1265668"/>
                <a:gd name="connsiteY2" fmla="*/ 367613 h 368289"/>
                <a:gd name="connsiteX3" fmla="*/ 350373 w 1265668"/>
                <a:gd name="connsiteY3" fmla="*/ 368289 h 368289"/>
                <a:gd name="connsiteX4" fmla="*/ 0 w 1265668"/>
                <a:gd name="connsiteY4" fmla="*/ 0 h 368289"/>
                <a:gd name="connsiteX0" fmla="*/ 0 w 1265668"/>
                <a:gd name="connsiteY0" fmla="*/ 0 h 367613"/>
                <a:gd name="connsiteX1" fmla="*/ 697819 w 1265668"/>
                <a:gd name="connsiteY1" fmla="*/ 2534 h 367613"/>
                <a:gd name="connsiteX2" fmla="*/ 1265668 w 1265668"/>
                <a:gd name="connsiteY2" fmla="*/ 367613 h 367613"/>
                <a:gd name="connsiteX3" fmla="*/ 350373 w 1265668"/>
                <a:gd name="connsiteY3" fmla="*/ 366101 h 367613"/>
                <a:gd name="connsiteX4" fmla="*/ 0 w 1265668"/>
                <a:gd name="connsiteY4" fmla="*/ 0 h 367613"/>
                <a:gd name="connsiteX0" fmla="*/ 0 w 1265668"/>
                <a:gd name="connsiteY0" fmla="*/ 0 h 370477"/>
                <a:gd name="connsiteX1" fmla="*/ 697819 w 1265668"/>
                <a:gd name="connsiteY1" fmla="*/ 2534 h 370477"/>
                <a:gd name="connsiteX2" fmla="*/ 1265668 w 1265668"/>
                <a:gd name="connsiteY2" fmla="*/ 367613 h 370477"/>
                <a:gd name="connsiteX3" fmla="*/ 350373 w 1265668"/>
                <a:gd name="connsiteY3" fmla="*/ 370477 h 370477"/>
                <a:gd name="connsiteX4" fmla="*/ 0 w 1265668"/>
                <a:gd name="connsiteY4" fmla="*/ 0 h 370477"/>
                <a:gd name="connsiteX0" fmla="*/ 0 w 1265668"/>
                <a:gd name="connsiteY0" fmla="*/ 0 h 370477"/>
                <a:gd name="connsiteX1" fmla="*/ 697821 w 1265668"/>
                <a:gd name="connsiteY1" fmla="*/ 2536 h 370477"/>
                <a:gd name="connsiteX2" fmla="*/ 1265668 w 1265668"/>
                <a:gd name="connsiteY2" fmla="*/ 367613 h 370477"/>
                <a:gd name="connsiteX3" fmla="*/ 350373 w 1265668"/>
                <a:gd name="connsiteY3" fmla="*/ 370477 h 370477"/>
                <a:gd name="connsiteX4" fmla="*/ 0 w 1265668"/>
                <a:gd name="connsiteY4" fmla="*/ 0 h 370477"/>
                <a:gd name="connsiteX0" fmla="*/ 0 w 1265668"/>
                <a:gd name="connsiteY0" fmla="*/ 0 h 370477"/>
                <a:gd name="connsiteX1" fmla="*/ 691598 w 1265668"/>
                <a:gd name="connsiteY1" fmla="*/ 2538 h 370477"/>
                <a:gd name="connsiteX2" fmla="*/ 1265668 w 1265668"/>
                <a:gd name="connsiteY2" fmla="*/ 367613 h 370477"/>
                <a:gd name="connsiteX3" fmla="*/ 350373 w 1265668"/>
                <a:gd name="connsiteY3" fmla="*/ 370477 h 370477"/>
                <a:gd name="connsiteX4" fmla="*/ 0 w 1265668"/>
                <a:gd name="connsiteY4" fmla="*/ 0 h 370477"/>
                <a:gd name="connsiteX0" fmla="*/ 0 w 1265665"/>
                <a:gd name="connsiteY0" fmla="*/ 0 h 370475"/>
                <a:gd name="connsiteX1" fmla="*/ 691595 w 1265665"/>
                <a:gd name="connsiteY1" fmla="*/ 2536 h 370475"/>
                <a:gd name="connsiteX2" fmla="*/ 1265665 w 1265665"/>
                <a:gd name="connsiteY2" fmla="*/ 367611 h 370475"/>
                <a:gd name="connsiteX3" fmla="*/ 350370 w 1265665"/>
                <a:gd name="connsiteY3" fmla="*/ 370475 h 370475"/>
                <a:gd name="connsiteX4" fmla="*/ 0 w 1265665"/>
                <a:gd name="connsiteY4" fmla="*/ 0 h 370475"/>
                <a:gd name="connsiteX0" fmla="*/ 0 w 1265665"/>
                <a:gd name="connsiteY0" fmla="*/ 0 h 370475"/>
                <a:gd name="connsiteX1" fmla="*/ 688484 w 1265665"/>
                <a:gd name="connsiteY1" fmla="*/ 2538 h 370475"/>
                <a:gd name="connsiteX2" fmla="*/ 1265665 w 1265665"/>
                <a:gd name="connsiteY2" fmla="*/ 367611 h 370475"/>
                <a:gd name="connsiteX3" fmla="*/ 350370 w 1265665"/>
                <a:gd name="connsiteY3" fmla="*/ 370475 h 370475"/>
                <a:gd name="connsiteX4" fmla="*/ 0 w 1265665"/>
                <a:gd name="connsiteY4" fmla="*/ 0 h 370475"/>
                <a:gd name="connsiteX0" fmla="*/ 0 w 1265665"/>
                <a:gd name="connsiteY0" fmla="*/ 0 h 370475"/>
                <a:gd name="connsiteX1" fmla="*/ 688487 w 1265665"/>
                <a:gd name="connsiteY1" fmla="*/ 378 h 370475"/>
                <a:gd name="connsiteX2" fmla="*/ 1265665 w 1265665"/>
                <a:gd name="connsiteY2" fmla="*/ 367611 h 370475"/>
                <a:gd name="connsiteX3" fmla="*/ 350370 w 1265665"/>
                <a:gd name="connsiteY3" fmla="*/ 370475 h 370475"/>
                <a:gd name="connsiteX4" fmla="*/ 0 w 1265665"/>
                <a:gd name="connsiteY4" fmla="*/ 0 h 370475"/>
                <a:gd name="connsiteX0" fmla="*/ 0 w 1262550"/>
                <a:gd name="connsiteY0" fmla="*/ 0 h 370473"/>
                <a:gd name="connsiteX1" fmla="*/ 685372 w 1262550"/>
                <a:gd name="connsiteY1" fmla="*/ 376 h 370473"/>
                <a:gd name="connsiteX2" fmla="*/ 1262550 w 1262550"/>
                <a:gd name="connsiteY2" fmla="*/ 367609 h 370473"/>
                <a:gd name="connsiteX3" fmla="*/ 347255 w 1262550"/>
                <a:gd name="connsiteY3" fmla="*/ 370473 h 370473"/>
                <a:gd name="connsiteX4" fmla="*/ 0 w 1262550"/>
                <a:gd name="connsiteY4" fmla="*/ 0 h 370473"/>
                <a:gd name="connsiteX0" fmla="*/ 0 w 1262550"/>
                <a:gd name="connsiteY0" fmla="*/ 0 h 368311"/>
                <a:gd name="connsiteX1" fmla="*/ 685372 w 1262550"/>
                <a:gd name="connsiteY1" fmla="*/ 376 h 368311"/>
                <a:gd name="connsiteX2" fmla="*/ 1262550 w 1262550"/>
                <a:gd name="connsiteY2" fmla="*/ 367609 h 368311"/>
                <a:gd name="connsiteX3" fmla="*/ 353484 w 1262550"/>
                <a:gd name="connsiteY3" fmla="*/ 368311 h 368311"/>
                <a:gd name="connsiteX4" fmla="*/ 0 w 1262550"/>
                <a:gd name="connsiteY4" fmla="*/ 0 h 368311"/>
                <a:gd name="connsiteX0" fmla="*/ 0 w 1781953"/>
                <a:gd name="connsiteY0" fmla="*/ 0 h 374992"/>
                <a:gd name="connsiteX1" fmla="*/ 1204775 w 1781953"/>
                <a:gd name="connsiteY1" fmla="*/ 7057 h 374992"/>
                <a:gd name="connsiteX2" fmla="*/ 1781953 w 1781953"/>
                <a:gd name="connsiteY2" fmla="*/ 374290 h 374992"/>
                <a:gd name="connsiteX3" fmla="*/ 872887 w 1781953"/>
                <a:gd name="connsiteY3" fmla="*/ 374992 h 374992"/>
                <a:gd name="connsiteX4" fmla="*/ 0 w 1781953"/>
                <a:gd name="connsiteY4" fmla="*/ 0 h 374992"/>
                <a:gd name="connsiteX0" fmla="*/ 0 w 1781953"/>
                <a:gd name="connsiteY0" fmla="*/ 0 h 374992"/>
                <a:gd name="connsiteX1" fmla="*/ 1201825 w 1781953"/>
                <a:gd name="connsiteY1" fmla="*/ 9106 h 374992"/>
                <a:gd name="connsiteX2" fmla="*/ 1781953 w 1781953"/>
                <a:gd name="connsiteY2" fmla="*/ 374290 h 374992"/>
                <a:gd name="connsiteX3" fmla="*/ 872887 w 1781953"/>
                <a:gd name="connsiteY3" fmla="*/ 374992 h 374992"/>
                <a:gd name="connsiteX4" fmla="*/ 0 w 1781953"/>
                <a:gd name="connsiteY4" fmla="*/ 0 h 374992"/>
                <a:gd name="connsiteX0" fmla="*/ 0 w 1781953"/>
                <a:gd name="connsiteY0" fmla="*/ 1141 h 376133"/>
                <a:gd name="connsiteX1" fmla="*/ 1195925 w 1781953"/>
                <a:gd name="connsiteY1" fmla="*/ 0 h 376133"/>
                <a:gd name="connsiteX2" fmla="*/ 1781953 w 1781953"/>
                <a:gd name="connsiteY2" fmla="*/ 375431 h 376133"/>
                <a:gd name="connsiteX3" fmla="*/ 872887 w 1781953"/>
                <a:gd name="connsiteY3" fmla="*/ 376133 h 376133"/>
                <a:gd name="connsiteX4" fmla="*/ 0 w 1781953"/>
                <a:gd name="connsiteY4" fmla="*/ 1141 h 376133"/>
                <a:gd name="connsiteX0" fmla="*/ 0 w 1776053"/>
                <a:gd name="connsiteY0" fmla="*/ 0 h 377041"/>
                <a:gd name="connsiteX1" fmla="*/ 1190025 w 1776053"/>
                <a:gd name="connsiteY1" fmla="*/ 908 h 377041"/>
                <a:gd name="connsiteX2" fmla="*/ 1776053 w 1776053"/>
                <a:gd name="connsiteY2" fmla="*/ 376339 h 377041"/>
                <a:gd name="connsiteX3" fmla="*/ 866987 w 1776053"/>
                <a:gd name="connsiteY3" fmla="*/ 377041 h 377041"/>
                <a:gd name="connsiteX4" fmla="*/ 0 w 1776053"/>
                <a:gd name="connsiteY4" fmla="*/ 0 h 377041"/>
                <a:gd name="connsiteX0" fmla="*/ 0 w 1773103"/>
                <a:gd name="connsiteY0" fmla="*/ 1141 h 376133"/>
                <a:gd name="connsiteX1" fmla="*/ 1187075 w 1773103"/>
                <a:gd name="connsiteY1" fmla="*/ 0 h 376133"/>
                <a:gd name="connsiteX2" fmla="*/ 1773103 w 1773103"/>
                <a:gd name="connsiteY2" fmla="*/ 375431 h 376133"/>
                <a:gd name="connsiteX3" fmla="*/ 864037 w 1773103"/>
                <a:gd name="connsiteY3" fmla="*/ 376133 h 376133"/>
                <a:gd name="connsiteX4" fmla="*/ 0 w 1773103"/>
                <a:gd name="connsiteY4" fmla="*/ 1141 h 376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73103" h="376133">
                  <a:moveTo>
                    <a:pt x="0" y="1141"/>
                  </a:moveTo>
                  <a:lnTo>
                    <a:pt x="1187075" y="0"/>
                  </a:lnTo>
                  <a:lnTo>
                    <a:pt x="1773103" y="375431"/>
                  </a:lnTo>
                  <a:lnTo>
                    <a:pt x="864037" y="376133"/>
                  </a:lnTo>
                  <a:lnTo>
                    <a:pt x="0" y="1141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3">
                    <a:lumMod val="95000"/>
                    <a:lumOff val="5000"/>
                  </a:schemeClr>
                </a:gs>
                <a:gs pos="68000">
                  <a:schemeClr val="accent3">
                    <a:lumMod val="8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1" dirty="0"/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xmlns="" id="{1CD2C4DD-1579-4F80-8C38-E84DCAFF4531}"/>
                </a:ext>
              </a:extLst>
            </p:cNvPr>
            <p:cNvSpPr txBox="1"/>
            <p:nvPr/>
          </p:nvSpPr>
          <p:spPr>
            <a:xfrm>
              <a:off x="5966402" y="3358733"/>
              <a:ext cx="317579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altLang="ko-KR" b="1" dirty="0">
                  <a:solidFill>
                    <a:schemeClr val="bg1"/>
                  </a:solidFill>
                  <a:latin typeface="Lato Regular"/>
                  <a:cs typeface="Arial" pitchFamily="34" charset="0"/>
                </a:rPr>
                <a:t>Nuove correlazioni </a:t>
              </a:r>
              <a:r>
                <a:rPr lang="it-IT" altLang="ko-KR" b="1" dirty="0" smtClean="0">
                  <a:solidFill>
                    <a:schemeClr val="bg1"/>
                  </a:solidFill>
                  <a:latin typeface="Lato Regular"/>
                  <a:cs typeface="Arial" pitchFamily="34" charset="0"/>
                </a:rPr>
                <a:t> epidemiologiche</a:t>
              </a:r>
              <a:endParaRPr lang="it-IT" altLang="ko-KR" b="1" dirty="0">
                <a:solidFill>
                  <a:schemeClr val="bg1"/>
                </a:solidFill>
                <a:latin typeface="Lato Regular"/>
                <a:cs typeface="Arial" pitchFamily="34" charset="0"/>
              </a:endParaRPr>
            </a:p>
          </p:txBody>
        </p:sp>
      </p:grpSp>
      <p:graphicFrame>
        <p:nvGraphicFramePr>
          <p:cNvPr id="94" name="Chart 93">
            <a:extLst>
              <a:ext uri="{FF2B5EF4-FFF2-40B4-BE49-F238E27FC236}">
                <a16:creationId xmlns:a16="http://schemas.microsoft.com/office/drawing/2014/main" xmlns="" id="{45E653D0-18C3-4FD1-9FEA-754D3D85956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41418838"/>
              </p:ext>
            </p:extLst>
          </p:nvPr>
        </p:nvGraphicFramePr>
        <p:xfrm>
          <a:off x="3030523" y="1412776"/>
          <a:ext cx="2941023" cy="25271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1" name="Oval 50">
            <a:extLst>
              <a:ext uri="{FF2B5EF4-FFF2-40B4-BE49-F238E27FC236}">
                <a16:creationId xmlns:a16="http://schemas.microsoft.com/office/drawing/2014/main" xmlns="" id="{6BB30B84-BB5E-42B8-B23A-3D5764540FF4}"/>
              </a:ext>
            </a:extLst>
          </p:cNvPr>
          <p:cNvSpPr/>
          <p:nvPr/>
        </p:nvSpPr>
        <p:spPr>
          <a:xfrm>
            <a:off x="3636870" y="1810637"/>
            <a:ext cx="1722131" cy="172819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6DD17F97-5823-4D4A-863D-87249B5A0B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3888" y="2294704"/>
            <a:ext cx="1807121" cy="569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it-IT" sz="3600" b="1" dirty="0" err="1">
                <a:latin typeface="Lato Regular"/>
                <a:cs typeface="Times New Roman"/>
              </a:rPr>
              <a:t>ADnet</a:t>
            </a:r>
            <a:endParaRPr lang="it-IT" sz="3600" b="1" dirty="0">
              <a:latin typeface="Lato Regular"/>
              <a:cs typeface="Times New Roman"/>
            </a:endParaRPr>
          </a:p>
        </p:txBody>
      </p:sp>
      <p:grpSp>
        <p:nvGrpSpPr>
          <p:cNvPr id="91" name="Group 90">
            <a:extLst>
              <a:ext uri="{FF2B5EF4-FFF2-40B4-BE49-F238E27FC236}">
                <a16:creationId xmlns:a16="http://schemas.microsoft.com/office/drawing/2014/main" xmlns="" id="{A3612482-6800-4CF9-98B8-41A4EA3DE647}"/>
              </a:ext>
            </a:extLst>
          </p:cNvPr>
          <p:cNvGrpSpPr/>
          <p:nvPr/>
        </p:nvGrpSpPr>
        <p:grpSpPr>
          <a:xfrm>
            <a:off x="611560" y="4222216"/>
            <a:ext cx="8532440" cy="1316802"/>
            <a:chOff x="611560" y="4222216"/>
            <a:chExt cx="8532440" cy="1316802"/>
          </a:xfrm>
        </p:grpSpPr>
        <p:sp>
          <p:nvSpPr>
            <p:cNvPr id="60" name="Rectangle 6">
              <a:extLst>
                <a:ext uri="{FF2B5EF4-FFF2-40B4-BE49-F238E27FC236}">
                  <a16:creationId xmlns:a16="http://schemas.microsoft.com/office/drawing/2014/main" xmlns="" id="{5307C2EA-96BA-4561-A5EE-3F60CD3B4B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60871" y="4291292"/>
              <a:ext cx="7783129" cy="60557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/>
            </a:p>
          </p:txBody>
        </p:sp>
        <p:sp>
          <p:nvSpPr>
            <p:cNvPr id="61" name="Freeform 7">
              <a:extLst>
                <a:ext uri="{FF2B5EF4-FFF2-40B4-BE49-F238E27FC236}">
                  <a16:creationId xmlns:a16="http://schemas.microsoft.com/office/drawing/2014/main" xmlns="" id="{FAACED2A-8F9E-4608-8081-DA0C1DB6039B}"/>
                </a:ext>
              </a:extLst>
            </p:cNvPr>
            <p:cNvSpPr>
              <a:spLocks/>
            </p:cNvSpPr>
            <p:nvPr/>
          </p:nvSpPr>
          <p:spPr bwMode="auto">
            <a:xfrm>
              <a:off x="611560" y="4291291"/>
              <a:ext cx="1449157" cy="1247727"/>
            </a:xfrm>
            <a:custGeom>
              <a:avLst/>
              <a:gdLst>
                <a:gd name="T0" fmla="*/ 0 w 1224"/>
                <a:gd name="T1" fmla="*/ 630 h 989"/>
                <a:gd name="T2" fmla="*/ 465 w 1224"/>
                <a:gd name="T3" fmla="*/ 989 h 989"/>
                <a:gd name="T4" fmla="*/ 1224 w 1224"/>
                <a:gd name="T5" fmla="*/ 0 h 989"/>
                <a:gd name="T6" fmla="*/ 484 w 1224"/>
                <a:gd name="T7" fmla="*/ 0 h 989"/>
                <a:gd name="T8" fmla="*/ 0 w 1224"/>
                <a:gd name="T9" fmla="*/ 630 h 989"/>
                <a:gd name="connsiteX0" fmla="*/ 0 w 10000"/>
                <a:gd name="connsiteY0" fmla="*/ 6370 h 13980"/>
                <a:gd name="connsiteX1" fmla="*/ 1256 w 10000"/>
                <a:gd name="connsiteY1" fmla="*/ 13980 h 13980"/>
                <a:gd name="connsiteX2" fmla="*/ 10000 w 10000"/>
                <a:gd name="connsiteY2" fmla="*/ 0 h 13980"/>
                <a:gd name="connsiteX3" fmla="*/ 3954 w 10000"/>
                <a:gd name="connsiteY3" fmla="*/ 0 h 13980"/>
                <a:gd name="connsiteX4" fmla="*/ 0 w 10000"/>
                <a:gd name="connsiteY4" fmla="*/ 6370 h 13980"/>
                <a:gd name="connsiteX0" fmla="*/ 0 w 10673"/>
                <a:gd name="connsiteY0" fmla="*/ 7388 h 13980"/>
                <a:gd name="connsiteX1" fmla="*/ 1929 w 10673"/>
                <a:gd name="connsiteY1" fmla="*/ 13980 h 13980"/>
                <a:gd name="connsiteX2" fmla="*/ 10673 w 10673"/>
                <a:gd name="connsiteY2" fmla="*/ 0 h 13980"/>
                <a:gd name="connsiteX3" fmla="*/ 4627 w 10673"/>
                <a:gd name="connsiteY3" fmla="*/ 0 h 13980"/>
                <a:gd name="connsiteX4" fmla="*/ 0 w 10673"/>
                <a:gd name="connsiteY4" fmla="*/ 7388 h 13980"/>
                <a:gd name="connsiteX0" fmla="*/ 0 w 11496"/>
                <a:gd name="connsiteY0" fmla="*/ 8499 h 13980"/>
                <a:gd name="connsiteX1" fmla="*/ 2752 w 11496"/>
                <a:gd name="connsiteY1" fmla="*/ 13980 h 13980"/>
                <a:gd name="connsiteX2" fmla="*/ 11496 w 11496"/>
                <a:gd name="connsiteY2" fmla="*/ 0 h 13980"/>
                <a:gd name="connsiteX3" fmla="*/ 5450 w 11496"/>
                <a:gd name="connsiteY3" fmla="*/ 0 h 13980"/>
                <a:gd name="connsiteX4" fmla="*/ 0 w 11496"/>
                <a:gd name="connsiteY4" fmla="*/ 8499 h 13980"/>
                <a:gd name="connsiteX0" fmla="*/ 0 w 11496"/>
                <a:gd name="connsiteY0" fmla="*/ 8499 h 12684"/>
                <a:gd name="connsiteX1" fmla="*/ 3350 w 11496"/>
                <a:gd name="connsiteY1" fmla="*/ 12684 h 12684"/>
                <a:gd name="connsiteX2" fmla="*/ 11496 w 11496"/>
                <a:gd name="connsiteY2" fmla="*/ 0 h 12684"/>
                <a:gd name="connsiteX3" fmla="*/ 5450 w 11496"/>
                <a:gd name="connsiteY3" fmla="*/ 0 h 12684"/>
                <a:gd name="connsiteX4" fmla="*/ 0 w 11496"/>
                <a:gd name="connsiteY4" fmla="*/ 8499 h 12684"/>
                <a:gd name="connsiteX0" fmla="*/ 0 w 11496"/>
                <a:gd name="connsiteY0" fmla="*/ 8499 h 12684"/>
                <a:gd name="connsiteX1" fmla="*/ 3500 w 11496"/>
                <a:gd name="connsiteY1" fmla="*/ 12684 h 12684"/>
                <a:gd name="connsiteX2" fmla="*/ 11496 w 11496"/>
                <a:gd name="connsiteY2" fmla="*/ 0 h 12684"/>
                <a:gd name="connsiteX3" fmla="*/ 5450 w 11496"/>
                <a:gd name="connsiteY3" fmla="*/ 0 h 12684"/>
                <a:gd name="connsiteX4" fmla="*/ 0 w 11496"/>
                <a:gd name="connsiteY4" fmla="*/ 8499 h 12684"/>
                <a:gd name="connsiteX0" fmla="*/ 0 w 11496"/>
                <a:gd name="connsiteY0" fmla="*/ 8499 h 11944"/>
                <a:gd name="connsiteX1" fmla="*/ 3949 w 11496"/>
                <a:gd name="connsiteY1" fmla="*/ 11944 h 11944"/>
                <a:gd name="connsiteX2" fmla="*/ 11496 w 11496"/>
                <a:gd name="connsiteY2" fmla="*/ 0 h 11944"/>
                <a:gd name="connsiteX3" fmla="*/ 5450 w 11496"/>
                <a:gd name="connsiteY3" fmla="*/ 0 h 11944"/>
                <a:gd name="connsiteX4" fmla="*/ 0 w 11496"/>
                <a:gd name="connsiteY4" fmla="*/ 8499 h 11944"/>
                <a:gd name="connsiteX0" fmla="*/ 0 w 11496"/>
                <a:gd name="connsiteY0" fmla="*/ 8499 h 12129"/>
                <a:gd name="connsiteX1" fmla="*/ 3650 w 11496"/>
                <a:gd name="connsiteY1" fmla="*/ 12129 h 12129"/>
                <a:gd name="connsiteX2" fmla="*/ 11496 w 11496"/>
                <a:gd name="connsiteY2" fmla="*/ 0 h 12129"/>
                <a:gd name="connsiteX3" fmla="*/ 5450 w 11496"/>
                <a:gd name="connsiteY3" fmla="*/ 0 h 12129"/>
                <a:gd name="connsiteX4" fmla="*/ 0 w 11496"/>
                <a:gd name="connsiteY4" fmla="*/ 8499 h 12129"/>
                <a:gd name="connsiteX0" fmla="*/ 0 w 11496"/>
                <a:gd name="connsiteY0" fmla="*/ 8499 h 12250"/>
                <a:gd name="connsiteX1" fmla="*/ 3826 w 11496"/>
                <a:gd name="connsiteY1" fmla="*/ 12250 h 12250"/>
                <a:gd name="connsiteX2" fmla="*/ 11496 w 11496"/>
                <a:gd name="connsiteY2" fmla="*/ 0 h 12250"/>
                <a:gd name="connsiteX3" fmla="*/ 5450 w 11496"/>
                <a:gd name="connsiteY3" fmla="*/ 0 h 12250"/>
                <a:gd name="connsiteX4" fmla="*/ 0 w 11496"/>
                <a:gd name="connsiteY4" fmla="*/ 8499 h 1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96" h="12250">
                  <a:moveTo>
                    <a:pt x="0" y="8499"/>
                  </a:moveTo>
                  <a:lnTo>
                    <a:pt x="3826" y="12250"/>
                  </a:lnTo>
                  <a:lnTo>
                    <a:pt x="11496" y="0"/>
                  </a:lnTo>
                  <a:lnTo>
                    <a:pt x="5450" y="0"/>
                  </a:lnTo>
                  <a:lnTo>
                    <a:pt x="0" y="8499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88000"/>
                  </a:schemeClr>
                </a:gs>
                <a:gs pos="100000">
                  <a:schemeClr val="accent1">
                    <a:lumMod val="92000"/>
                  </a:schemeClr>
                </a:gs>
              </a:gsLst>
              <a:lin ang="8400000" scaled="0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 dirty="0"/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xmlns="" id="{E9299221-D249-4494-BA4C-9937E2038032}"/>
                </a:ext>
              </a:extLst>
            </p:cNvPr>
            <p:cNvSpPr txBox="1"/>
            <p:nvPr/>
          </p:nvSpPr>
          <p:spPr>
            <a:xfrm rot="18496037">
              <a:off x="606960" y="4663761"/>
              <a:ext cx="12216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600" b="1" dirty="0" err="1">
                  <a:solidFill>
                    <a:schemeClr val="bg1"/>
                  </a:solidFill>
                  <a:latin typeface="Lato Regular"/>
                  <a:cs typeface="Calibri" pitchFamily="34" charset="0"/>
                </a:rPr>
                <a:t>Territorio</a:t>
              </a:r>
              <a:endParaRPr lang="ko-KR" altLang="en-US" sz="1600" b="1" dirty="0">
                <a:solidFill>
                  <a:schemeClr val="bg1"/>
                </a:solidFill>
                <a:latin typeface="Lato Regular"/>
                <a:cs typeface="Calibri" pitchFamily="34" charset="0"/>
              </a:endParaRP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xmlns="" id="{A89A50E0-D478-440A-972A-DB22576A120F}"/>
                </a:ext>
              </a:extLst>
            </p:cNvPr>
            <p:cNvSpPr txBox="1"/>
            <p:nvPr/>
          </p:nvSpPr>
          <p:spPr>
            <a:xfrm>
              <a:off x="2064904" y="4314400"/>
              <a:ext cx="6667407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altLang="ko-KR" sz="1500" b="1" dirty="0">
                  <a:solidFill>
                    <a:schemeClr val="bg1"/>
                  </a:solidFill>
                  <a:latin typeface="Lato Regular"/>
                  <a:cs typeface="Arial" pitchFamily="34" charset="0"/>
                </a:rPr>
                <a:t>Disseminazione e miglioramento qualità del servizio nei piccoli centri</a:t>
              </a:r>
            </a:p>
            <a:p>
              <a:r>
                <a:rPr lang="it-IT" altLang="ko-KR" sz="1500" b="1" dirty="0">
                  <a:solidFill>
                    <a:schemeClr val="bg1"/>
                  </a:solidFill>
                  <a:latin typeface="Lato Regular"/>
                  <a:cs typeface="Arial" pitchFamily="34" charset="0"/>
                </a:rPr>
                <a:t> di diagnosi e cura, rete intra-regionale di monitoraggio 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xmlns="" id="{4401BF33-5570-468D-BE8C-C5A49D81BD73}"/>
              </a:ext>
            </a:extLst>
          </p:cNvPr>
          <p:cNvGrpSpPr/>
          <p:nvPr/>
        </p:nvGrpSpPr>
        <p:grpSpPr>
          <a:xfrm>
            <a:off x="899592" y="4786631"/>
            <a:ext cx="8244408" cy="1355363"/>
            <a:chOff x="899592" y="4786631"/>
            <a:chExt cx="8244408" cy="1355363"/>
          </a:xfrm>
        </p:grpSpPr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xmlns="" id="{B2CB7474-4D47-46C2-AC97-8F8D56B835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53216" y="4894267"/>
              <a:ext cx="7490784" cy="60557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 dirty="0"/>
            </a:p>
          </p:txBody>
        </p:sp>
        <p:sp>
          <p:nvSpPr>
            <p:cNvPr id="72" name="Freeform 7">
              <a:extLst>
                <a:ext uri="{FF2B5EF4-FFF2-40B4-BE49-F238E27FC236}">
                  <a16:creationId xmlns:a16="http://schemas.microsoft.com/office/drawing/2014/main" xmlns="" id="{28189BE2-05AE-4AA8-A6C3-0689CCA5EDE1}"/>
                </a:ext>
              </a:extLst>
            </p:cNvPr>
            <p:cNvSpPr>
              <a:spLocks/>
            </p:cNvSpPr>
            <p:nvPr/>
          </p:nvSpPr>
          <p:spPr bwMode="auto">
            <a:xfrm>
              <a:off x="899592" y="4894267"/>
              <a:ext cx="1449157" cy="1247727"/>
            </a:xfrm>
            <a:custGeom>
              <a:avLst/>
              <a:gdLst>
                <a:gd name="T0" fmla="*/ 0 w 1224"/>
                <a:gd name="T1" fmla="*/ 630 h 989"/>
                <a:gd name="T2" fmla="*/ 465 w 1224"/>
                <a:gd name="T3" fmla="*/ 989 h 989"/>
                <a:gd name="T4" fmla="*/ 1224 w 1224"/>
                <a:gd name="T5" fmla="*/ 0 h 989"/>
                <a:gd name="T6" fmla="*/ 484 w 1224"/>
                <a:gd name="T7" fmla="*/ 0 h 989"/>
                <a:gd name="T8" fmla="*/ 0 w 1224"/>
                <a:gd name="T9" fmla="*/ 630 h 989"/>
                <a:gd name="connsiteX0" fmla="*/ 0 w 10000"/>
                <a:gd name="connsiteY0" fmla="*/ 6370 h 13980"/>
                <a:gd name="connsiteX1" fmla="*/ 1256 w 10000"/>
                <a:gd name="connsiteY1" fmla="*/ 13980 h 13980"/>
                <a:gd name="connsiteX2" fmla="*/ 10000 w 10000"/>
                <a:gd name="connsiteY2" fmla="*/ 0 h 13980"/>
                <a:gd name="connsiteX3" fmla="*/ 3954 w 10000"/>
                <a:gd name="connsiteY3" fmla="*/ 0 h 13980"/>
                <a:gd name="connsiteX4" fmla="*/ 0 w 10000"/>
                <a:gd name="connsiteY4" fmla="*/ 6370 h 13980"/>
                <a:gd name="connsiteX0" fmla="*/ 0 w 10673"/>
                <a:gd name="connsiteY0" fmla="*/ 7388 h 13980"/>
                <a:gd name="connsiteX1" fmla="*/ 1929 w 10673"/>
                <a:gd name="connsiteY1" fmla="*/ 13980 h 13980"/>
                <a:gd name="connsiteX2" fmla="*/ 10673 w 10673"/>
                <a:gd name="connsiteY2" fmla="*/ 0 h 13980"/>
                <a:gd name="connsiteX3" fmla="*/ 4627 w 10673"/>
                <a:gd name="connsiteY3" fmla="*/ 0 h 13980"/>
                <a:gd name="connsiteX4" fmla="*/ 0 w 10673"/>
                <a:gd name="connsiteY4" fmla="*/ 7388 h 13980"/>
                <a:gd name="connsiteX0" fmla="*/ 0 w 11496"/>
                <a:gd name="connsiteY0" fmla="*/ 8499 h 13980"/>
                <a:gd name="connsiteX1" fmla="*/ 2752 w 11496"/>
                <a:gd name="connsiteY1" fmla="*/ 13980 h 13980"/>
                <a:gd name="connsiteX2" fmla="*/ 11496 w 11496"/>
                <a:gd name="connsiteY2" fmla="*/ 0 h 13980"/>
                <a:gd name="connsiteX3" fmla="*/ 5450 w 11496"/>
                <a:gd name="connsiteY3" fmla="*/ 0 h 13980"/>
                <a:gd name="connsiteX4" fmla="*/ 0 w 11496"/>
                <a:gd name="connsiteY4" fmla="*/ 8499 h 13980"/>
                <a:gd name="connsiteX0" fmla="*/ 0 w 11496"/>
                <a:gd name="connsiteY0" fmla="*/ 8499 h 12684"/>
                <a:gd name="connsiteX1" fmla="*/ 3350 w 11496"/>
                <a:gd name="connsiteY1" fmla="*/ 12684 h 12684"/>
                <a:gd name="connsiteX2" fmla="*/ 11496 w 11496"/>
                <a:gd name="connsiteY2" fmla="*/ 0 h 12684"/>
                <a:gd name="connsiteX3" fmla="*/ 5450 w 11496"/>
                <a:gd name="connsiteY3" fmla="*/ 0 h 12684"/>
                <a:gd name="connsiteX4" fmla="*/ 0 w 11496"/>
                <a:gd name="connsiteY4" fmla="*/ 8499 h 12684"/>
                <a:gd name="connsiteX0" fmla="*/ 0 w 11496"/>
                <a:gd name="connsiteY0" fmla="*/ 8499 h 12684"/>
                <a:gd name="connsiteX1" fmla="*/ 3500 w 11496"/>
                <a:gd name="connsiteY1" fmla="*/ 12684 h 12684"/>
                <a:gd name="connsiteX2" fmla="*/ 11496 w 11496"/>
                <a:gd name="connsiteY2" fmla="*/ 0 h 12684"/>
                <a:gd name="connsiteX3" fmla="*/ 5450 w 11496"/>
                <a:gd name="connsiteY3" fmla="*/ 0 h 12684"/>
                <a:gd name="connsiteX4" fmla="*/ 0 w 11496"/>
                <a:gd name="connsiteY4" fmla="*/ 8499 h 12684"/>
                <a:gd name="connsiteX0" fmla="*/ 0 w 11496"/>
                <a:gd name="connsiteY0" fmla="*/ 8499 h 11944"/>
                <a:gd name="connsiteX1" fmla="*/ 3949 w 11496"/>
                <a:gd name="connsiteY1" fmla="*/ 11944 h 11944"/>
                <a:gd name="connsiteX2" fmla="*/ 11496 w 11496"/>
                <a:gd name="connsiteY2" fmla="*/ 0 h 11944"/>
                <a:gd name="connsiteX3" fmla="*/ 5450 w 11496"/>
                <a:gd name="connsiteY3" fmla="*/ 0 h 11944"/>
                <a:gd name="connsiteX4" fmla="*/ 0 w 11496"/>
                <a:gd name="connsiteY4" fmla="*/ 8499 h 11944"/>
                <a:gd name="connsiteX0" fmla="*/ 0 w 11496"/>
                <a:gd name="connsiteY0" fmla="*/ 8499 h 12129"/>
                <a:gd name="connsiteX1" fmla="*/ 3650 w 11496"/>
                <a:gd name="connsiteY1" fmla="*/ 12129 h 12129"/>
                <a:gd name="connsiteX2" fmla="*/ 11496 w 11496"/>
                <a:gd name="connsiteY2" fmla="*/ 0 h 12129"/>
                <a:gd name="connsiteX3" fmla="*/ 5450 w 11496"/>
                <a:gd name="connsiteY3" fmla="*/ 0 h 12129"/>
                <a:gd name="connsiteX4" fmla="*/ 0 w 11496"/>
                <a:gd name="connsiteY4" fmla="*/ 8499 h 12129"/>
                <a:gd name="connsiteX0" fmla="*/ 0 w 11496"/>
                <a:gd name="connsiteY0" fmla="*/ 8499 h 12250"/>
                <a:gd name="connsiteX1" fmla="*/ 3826 w 11496"/>
                <a:gd name="connsiteY1" fmla="*/ 12250 h 12250"/>
                <a:gd name="connsiteX2" fmla="*/ 11496 w 11496"/>
                <a:gd name="connsiteY2" fmla="*/ 0 h 12250"/>
                <a:gd name="connsiteX3" fmla="*/ 5450 w 11496"/>
                <a:gd name="connsiteY3" fmla="*/ 0 h 12250"/>
                <a:gd name="connsiteX4" fmla="*/ 0 w 11496"/>
                <a:gd name="connsiteY4" fmla="*/ 8499 h 1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96" h="12250">
                  <a:moveTo>
                    <a:pt x="0" y="8499"/>
                  </a:moveTo>
                  <a:lnTo>
                    <a:pt x="3826" y="12250"/>
                  </a:lnTo>
                  <a:lnTo>
                    <a:pt x="11496" y="0"/>
                  </a:lnTo>
                  <a:lnTo>
                    <a:pt x="5450" y="0"/>
                  </a:lnTo>
                  <a:lnTo>
                    <a:pt x="0" y="8499"/>
                  </a:lnTo>
                  <a:close/>
                </a:path>
              </a:pathLst>
            </a:custGeom>
            <a:solidFill>
              <a:srgbClr val="86A6C0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 dirty="0"/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xmlns="" id="{67B7C9FA-A47E-45D6-AB0D-6B28EED495AB}"/>
                </a:ext>
              </a:extLst>
            </p:cNvPr>
            <p:cNvSpPr txBox="1"/>
            <p:nvPr/>
          </p:nvSpPr>
          <p:spPr>
            <a:xfrm rot="18452284">
              <a:off x="842308" y="5156213"/>
              <a:ext cx="13239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600" b="1" dirty="0" err="1">
                  <a:solidFill>
                    <a:schemeClr val="accent1">
                      <a:lumMod val="75000"/>
                    </a:schemeClr>
                  </a:solidFill>
                  <a:latin typeface="Lato Regular"/>
                  <a:cs typeface="Calibri" pitchFamily="34" charset="0"/>
                </a:rPr>
                <a:t>Organismi</a:t>
              </a:r>
              <a:r>
                <a:rPr lang="en-US" altLang="ko-KR" sz="1600" b="1" dirty="0">
                  <a:solidFill>
                    <a:schemeClr val="accent1">
                      <a:lumMod val="75000"/>
                    </a:schemeClr>
                  </a:solidFill>
                  <a:latin typeface="Lato Regular"/>
                  <a:cs typeface="Calibri" pitchFamily="34" charset="0"/>
                </a:rPr>
                <a:t> di </a:t>
              </a:r>
              <a:r>
                <a:rPr lang="en-US" altLang="ko-KR" sz="1600" b="1" dirty="0" err="1">
                  <a:solidFill>
                    <a:schemeClr val="accent1">
                      <a:lumMod val="75000"/>
                    </a:schemeClr>
                  </a:solidFill>
                  <a:latin typeface="Lato Regular"/>
                  <a:cs typeface="Calibri" pitchFamily="34" charset="0"/>
                </a:rPr>
                <a:t>Ricerca</a:t>
              </a:r>
              <a:endParaRPr lang="ko-KR" altLang="en-US" sz="1600" b="1" dirty="0">
                <a:solidFill>
                  <a:schemeClr val="accent1">
                    <a:lumMod val="75000"/>
                  </a:schemeClr>
                </a:solidFill>
                <a:latin typeface="Lato Regular"/>
                <a:cs typeface="Calibri" pitchFamily="34" charset="0"/>
              </a:endParaRP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xmlns="" id="{85866DC9-166E-4DE9-8A49-E0046A466203}"/>
                </a:ext>
              </a:extLst>
            </p:cNvPr>
            <p:cNvSpPr txBox="1"/>
            <p:nvPr/>
          </p:nvSpPr>
          <p:spPr>
            <a:xfrm>
              <a:off x="2389605" y="4887692"/>
              <a:ext cx="6667407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altLang="ko-KR" sz="1500" b="1" dirty="0">
                  <a:solidFill>
                    <a:schemeClr val="accent1">
                      <a:lumMod val="75000"/>
                    </a:schemeClr>
                  </a:solidFill>
                  <a:latin typeface="Lato Regular"/>
                  <a:cs typeface="Arial" pitchFamily="34" charset="0"/>
                </a:rPr>
                <a:t>Studi </a:t>
              </a:r>
              <a:r>
                <a:rPr lang="it-IT" altLang="ko-KR" sz="1500" b="1" dirty="0" smtClean="0">
                  <a:solidFill>
                    <a:schemeClr val="accent1">
                      <a:lumMod val="75000"/>
                    </a:schemeClr>
                  </a:solidFill>
                  <a:latin typeface="Lato Regular"/>
                  <a:cs typeface="Arial" pitchFamily="34" charset="0"/>
                </a:rPr>
                <a:t>epidemiologici, </a:t>
              </a:r>
              <a:r>
                <a:rPr lang="it-IT" altLang="ko-KR" sz="1500" b="1" dirty="0">
                  <a:solidFill>
                    <a:schemeClr val="accent1">
                      <a:lumMod val="75000"/>
                    </a:schemeClr>
                  </a:solidFill>
                  <a:latin typeface="Lato Regular"/>
                  <a:cs typeface="Arial" pitchFamily="34" charset="0"/>
                </a:rPr>
                <a:t>nuovi criteri diagnostici, identificazione di potenziali fattori di rischio</a:t>
              </a: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xmlns="" id="{8284E019-65FF-4640-9C65-A7B413BAD100}"/>
              </a:ext>
            </a:extLst>
          </p:cNvPr>
          <p:cNvGrpSpPr/>
          <p:nvPr/>
        </p:nvGrpSpPr>
        <p:grpSpPr>
          <a:xfrm>
            <a:off x="1187624" y="5385372"/>
            <a:ext cx="8081368" cy="1345518"/>
            <a:chOff x="1187624" y="5385372"/>
            <a:chExt cx="8081368" cy="1345518"/>
          </a:xfrm>
        </p:grpSpPr>
        <p:sp>
          <p:nvSpPr>
            <p:cNvPr id="66" name="Rectangle 6">
              <a:extLst>
                <a:ext uri="{FF2B5EF4-FFF2-40B4-BE49-F238E27FC236}">
                  <a16:creationId xmlns:a16="http://schemas.microsoft.com/office/drawing/2014/main" xmlns="" id="{3716D194-4EF8-477B-9537-F3B3543947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1093" y="5489208"/>
              <a:ext cx="7192907" cy="60557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 dirty="0"/>
            </a:p>
          </p:txBody>
        </p:sp>
        <p:sp>
          <p:nvSpPr>
            <p:cNvPr id="73" name="Freeform 7">
              <a:extLst>
                <a:ext uri="{FF2B5EF4-FFF2-40B4-BE49-F238E27FC236}">
                  <a16:creationId xmlns:a16="http://schemas.microsoft.com/office/drawing/2014/main" xmlns="" id="{20CC3139-8C76-4F7E-B228-D41BD50F5DE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7624" y="5483163"/>
              <a:ext cx="1449157" cy="1247727"/>
            </a:xfrm>
            <a:custGeom>
              <a:avLst/>
              <a:gdLst>
                <a:gd name="T0" fmla="*/ 0 w 1224"/>
                <a:gd name="T1" fmla="*/ 630 h 989"/>
                <a:gd name="T2" fmla="*/ 465 w 1224"/>
                <a:gd name="T3" fmla="*/ 989 h 989"/>
                <a:gd name="T4" fmla="*/ 1224 w 1224"/>
                <a:gd name="T5" fmla="*/ 0 h 989"/>
                <a:gd name="T6" fmla="*/ 484 w 1224"/>
                <a:gd name="T7" fmla="*/ 0 h 989"/>
                <a:gd name="T8" fmla="*/ 0 w 1224"/>
                <a:gd name="T9" fmla="*/ 630 h 989"/>
                <a:gd name="connsiteX0" fmla="*/ 0 w 10000"/>
                <a:gd name="connsiteY0" fmla="*/ 6370 h 13980"/>
                <a:gd name="connsiteX1" fmla="*/ 1256 w 10000"/>
                <a:gd name="connsiteY1" fmla="*/ 13980 h 13980"/>
                <a:gd name="connsiteX2" fmla="*/ 10000 w 10000"/>
                <a:gd name="connsiteY2" fmla="*/ 0 h 13980"/>
                <a:gd name="connsiteX3" fmla="*/ 3954 w 10000"/>
                <a:gd name="connsiteY3" fmla="*/ 0 h 13980"/>
                <a:gd name="connsiteX4" fmla="*/ 0 w 10000"/>
                <a:gd name="connsiteY4" fmla="*/ 6370 h 13980"/>
                <a:gd name="connsiteX0" fmla="*/ 0 w 10673"/>
                <a:gd name="connsiteY0" fmla="*/ 7388 h 13980"/>
                <a:gd name="connsiteX1" fmla="*/ 1929 w 10673"/>
                <a:gd name="connsiteY1" fmla="*/ 13980 h 13980"/>
                <a:gd name="connsiteX2" fmla="*/ 10673 w 10673"/>
                <a:gd name="connsiteY2" fmla="*/ 0 h 13980"/>
                <a:gd name="connsiteX3" fmla="*/ 4627 w 10673"/>
                <a:gd name="connsiteY3" fmla="*/ 0 h 13980"/>
                <a:gd name="connsiteX4" fmla="*/ 0 w 10673"/>
                <a:gd name="connsiteY4" fmla="*/ 7388 h 13980"/>
                <a:gd name="connsiteX0" fmla="*/ 0 w 11496"/>
                <a:gd name="connsiteY0" fmla="*/ 8499 h 13980"/>
                <a:gd name="connsiteX1" fmla="*/ 2752 w 11496"/>
                <a:gd name="connsiteY1" fmla="*/ 13980 h 13980"/>
                <a:gd name="connsiteX2" fmla="*/ 11496 w 11496"/>
                <a:gd name="connsiteY2" fmla="*/ 0 h 13980"/>
                <a:gd name="connsiteX3" fmla="*/ 5450 w 11496"/>
                <a:gd name="connsiteY3" fmla="*/ 0 h 13980"/>
                <a:gd name="connsiteX4" fmla="*/ 0 w 11496"/>
                <a:gd name="connsiteY4" fmla="*/ 8499 h 13980"/>
                <a:gd name="connsiteX0" fmla="*/ 0 w 11496"/>
                <a:gd name="connsiteY0" fmla="*/ 8499 h 12684"/>
                <a:gd name="connsiteX1" fmla="*/ 3350 w 11496"/>
                <a:gd name="connsiteY1" fmla="*/ 12684 h 12684"/>
                <a:gd name="connsiteX2" fmla="*/ 11496 w 11496"/>
                <a:gd name="connsiteY2" fmla="*/ 0 h 12684"/>
                <a:gd name="connsiteX3" fmla="*/ 5450 w 11496"/>
                <a:gd name="connsiteY3" fmla="*/ 0 h 12684"/>
                <a:gd name="connsiteX4" fmla="*/ 0 w 11496"/>
                <a:gd name="connsiteY4" fmla="*/ 8499 h 12684"/>
                <a:gd name="connsiteX0" fmla="*/ 0 w 11496"/>
                <a:gd name="connsiteY0" fmla="*/ 8499 h 12684"/>
                <a:gd name="connsiteX1" fmla="*/ 3500 w 11496"/>
                <a:gd name="connsiteY1" fmla="*/ 12684 h 12684"/>
                <a:gd name="connsiteX2" fmla="*/ 11496 w 11496"/>
                <a:gd name="connsiteY2" fmla="*/ 0 h 12684"/>
                <a:gd name="connsiteX3" fmla="*/ 5450 w 11496"/>
                <a:gd name="connsiteY3" fmla="*/ 0 h 12684"/>
                <a:gd name="connsiteX4" fmla="*/ 0 w 11496"/>
                <a:gd name="connsiteY4" fmla="*/ 8499 h 12684"/>
                <a:gd name="connsiteX0" fmla="*/ 0 w 11496"/>
                <a:gd name="connsiteY0" fmla="*/ 8499 h 11944"/>
                <a:gd name="connsiteX1" fmla="*/ 3949 w 11496"/>
                <a:gd name="connsiteY1" fmla="*/ 11944 h 11944"/>
                <a:gd name="connsiteX2" fmla="*/ 11496 w 11496"/>
                <a:gd name="connsiteY2" fmla="*/ 0 h 11944"/>
                <a:gd name="connsiteX3" fmla="*/ 5450 w 11496"/>
                <a:gd name="connsiteY3" fmla="*/ 0 h 11944"/>
                <a:gd name="connsiteX4" fmla="*/ 0 w 11496"/>
                <a:gd name="connsiteY4" fmla="*/ 8499 h 11944"/>
                <a:gd name="connsiteX0" fmla="*/ 0 w 11496"/>
                <a:gd name="connsiteY0" fmla="*/ 8499 h 12129"/>
                <a:gd name="connsiteX1" fmla="*/ 3650 w 11496"/>
                <a:gd name="connsiteY1" fmla="*/ 12129 h 12129"/>
                <a:gd name="connsiteX2" fmla="*/ 11496 w 11496"/>
                <a:gd name="connsiteY2" fmla="*/ 0 h 12129"/>
                <a:gd name="connsiteX3" fmla="*/ 5450 w 11496"/>
                <a:gd name="connsiteY3" fmla="*/ 0 h 12129"/>
                <a:gd name="connsiteX4" fmla="*/ 0 w 11496"/>
                <a:gd name="connsiteY4" fmla="*/ 8499 h 12129"/>
                <a:gd name="connsiteX0" fmla="*/ 0 w 11496"/>
                <a:gd name="connsiteY0" fmla="*/ 8499 h 12250"/>
                <a:gd name="connsiteX1" fmla="*/ 3826 w 11496"/>
                <a:gd name="connsiteY1" fmla="*/ 12250 h 12250"/>
                <a:gd name="connsiteX2" fmla="*/ 11496 w 11496"/>
                <a:gd name="connsiteY2" fmla="*/ 0 h 12250"/>
                <a:gd name="connsiteX3" fmla="*/ 5450 w 11496"/>
                <a:gd name="connsiteY3" fmla="*/ 0 h 12250"/>
                <a:gd name="connsiteX4" fmla="*/ 0 w 11496"/>
                <a:gd name="connsiteY4" fmla="*/ 8499 h 1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96" h="12250">
                  <a:moveTo>
                    <a:pt x="0" y="8499"/>
                  </a:moveTo>
                  <a:lnTo>
                    <a:pt x="3826" y="12250"/>
                  </a:lnTo>
                  <a:lnTo>
                    <a:pt x="11496" y="0"/>
                  </a:lnTo>
                  <a:lnTo>
                    <a:pt x="5450" y="0"/>
                  </a:lnTo>
                  <a:lnTo>
                    <a:pt x="0" y="8499"/>
                  </a:lnTo>
                  <a:close/>
                </a:path>
              </a:pathLst>
            </a:custGeom>
            <a:solidFill>
              <a:srgbClr val="728D4F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 dirty="0"/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xmlns="" id="{1ECCADE6-C176-4AB1-AB78-54463B8604C5}"/>
                </a:ext>
              </a:extLst>
            </p:cNvPr>
            <p:cNvSpPr txBox="1"/>
            <p:nvPr/>
          </p:nvSpPr>
          <p:spPr>
            <a:xfrm rot="18478860">
              <a:off x="1132414" y="5744255"/>
              <a:ext cx="130254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Lato Regular"/>
                  <a:cs typeface="Calibri" pitchFamily="34" charset="0"/>
                </a:rPr>
                <a:t>Partner </a:t>
              </a:r>
              <a:r>
                <a:rPr lang="en-US" altLang="ko-KR" sz="1600" b="1" dirty="0" err="1">
                  <a:solidFill>
                    <a:schemeClr val="bg1"/>
                  </a:solidFill>
                  <a:latin typeface="Lato Regular"/>
                  <a:cs typeface="Calibri" pitchFamily="34" charset="0"/>
                </a:rPr>
                <a:t>industriali</a:t>
              </a:r>
              <a:endParaRPr lang="ko-KR" altLang="en-US" sz="1600" b="1" dirty="0">
                <a:solidFill>
                  <a:schemeClr val="bg1"/>
                </a:solidFill>
                <a:latin typeface="Lato Regular"/>
                <a:cs typeface="Calibri" pitchFamily="34" charset="0"/>
              </a:endParaRP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xmlns="" id="{B321C2FF-3D3B-47EE-A946-480451F9ADD2}"/>
                </a:ext>
              </a:extLst>
            </p:cNvPr>
            <p:cNvSpPr txBox="1"/>
            <p:nvPr/>
          </p:nvSpPr>
          <p:spPr>
            <a:xfrm>
              <a:off x="2601585" y="5598163"/>
              <a:ext cx="6667407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altLang="ko-KR" sz="1500" b="1" dirty="0">
                  <a:solidFill>
                    <a:schemeClr val="bg1"/>
                  </a:solidFill>
                  <a:latin typeface="Lato Regular"/>
                  <a:cs typeface="Arial" pitchFamily="34" charset="0"/>
                </a:rPr>
                <a:t>Commercializzazione in ambito sanitario, sviluppo tecnologico</a:t>
              </a:r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EF9C195D-612D-4F9A-89C7-B000C23840B1}"/>
              </a:ext>
            </a:extLst>
          </p:cNvPr>
          <p:cNvSpPr txBox="1"/>
          <p:nvPr/>
        </p:nvSpPr>
        <p:spPr>
          <a:xfrm>
            <a:off x="265307" y="3347487"/>
            <a:ext cx="2285697" cy="5695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err="1">
                <a:solidFill>
                  <a:schemeClr val="bg1"/>
                </a:solidFill>
                <a:latin typeface="Lato Regular"/>
                <a:cs typeface="Arial" pitchFamily="34" charset="0"/>
              </a:rPr>
              <a:t>Diminuzione</a:t>
            </a:r>
            <a:r>
              <a:rPr lang="en-US" altLang="ko-KR" b="1" dirty="0">
                <a:solidFill>
                  <a:schemeClr val="bg1"/>
                </a:solidFill>
                <a:latin typeface="Lato Regular"/>
                <a:cs typeface="Arial" pitchFamily="34" charset="0"/>
              </a:rPr>
              <a:t> </a:t>
            </a:r>
          </a:p>
          <a:p>
            <a:pPr algn="ctr"/>
            <a:r>
              <a:rPr lang="en-US" altLang="ko-KR" b="1" dirty="0" err="1">
                <a:solidFill>
                  <a:schemeClr val="bg1"/>
                </a:solidFill>
                <a:latin typeface="Lato Regular"/>
                <a:cs typeface="Arial" pitchFamily="34" charset="0"/>
              </a:rPr>
              <a:t>dei</a:t>
            </a:r>
            <a:r>
              <a:rPr lang="en-US" altLang="ko-KR" b="1" dirty="0">
                <a:solidFill>
                  <a:schemeClr val="bg1"/>
                </a:solidFill>
                <a:latin typeface="Lato Regular"/>
                <a:cs typeface="Arial" pitchFamily="34" charset="0"/>
              </a:rPr>
              <a:t> </a:t>
            </a:r>
            <a:r>
              <a:rPr lang="en-US" altLang="ko-KR" b="1" dirty="0" err="1">
                <a:solidFill>
                  <a:schemeClr val="bg1"/>
                </a:solidFill>
                <a:latin typeface="Lato Regular"/>
                <a:cs typeface="Arial" pitchFamily="34" charset="0"/>
              </a:rPr>
              <a:t>Costi</a:t>
            </a:r>
            <a:endParaRPr lang="ko-KR" altLang="en-US" b="1" dirty="0">
              <a:solidFill>
                <a:schemeClr val="bg1"/>
              </a:solidFill>
              <a:latin typeface="Lato Regular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420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4848" y="-90264"/>
            <a:ext cx="8229600" cy="1143000"/>
          </a:xfrm>
        </p:spPr>
        <p:txBody>
          <a:bodyPr>
            <a:normAutofit/>
          </a:bodyPr>
          <a:lstStyle/>
          <a:p>
            <a:pPr algn="r"/>
            <a:r>
              <a:rPr lang="it-IT" sz="3600" b="1" dirty="0" err="1">
                <a:solidFill>
                  <a:schemeClr val="tx1"/>
                </a:solidFill>
                <a:latin typeface="Lato Regular"/>
              </a:rPr>
              <a:t>ADnet</a:t>
            </a:r>
            <a:endParaRPr lang="it-IT" sz="3600" b="1" dirty="0">
              <a:solidFill>
                <a:schemeClr val="tx1"/>
              </a:solidFill>
              <a:latin typeface="Lato Regular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>
                <a:latin typeface="Lato Regular"/>
              </a:rPr>
              <a:t>12</a:t>
            </a:fld>
            <a:endParaRPr lang="it-IT" dirty="0">
              <a:latin typeface="Lato Regular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xmlns="" id="{EA2CF21B-2473-47DD-8448-E2C8B4975DB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861" y="6146046"/>
            <a:ext cx="944982" cy="576064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6585F8B0-49C5-42F3-AC4D-2902856BE55C}"/>
              </a:ext>
            </a:extLst>
          </p:cNvPr>
          <p:cNvSpPr txBox="1"/>
          <p:nvPr/>
        </p:nvSpPr>
        <p:spPr>
          <a:xfrm>
            <a:off x="4107709" y="1938827"/>
            <a:ext cx="412448" cy="81363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5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</a:t>
            </a:r>
            <a:endParaRPr lang="ko-KR" altLang="en-US" sz="5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D3E56BF9-E338-490D-807C-33026396F0EE}"/>
              </a:ext>
            </a:extLst>
          </p:cNvPr>
          <p:cNvSpPr txBox="1"/>
          <p:nvPr/>
        </p:nvSpPr>
        <p:spPr>
          <a:xfrm>
            <a:off x="4508070" y="1938827"/>
            <a:ext cx="412448" cy="81363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5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</a:t>
            </a:r>
            <a:endParaRPr lang="ko-KR" altLang="en-US" sz="5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3A7B52D6-56C4-472E-B48F-70EA0DC6F17F}"/>
              </a:ext>
            </a:extLst>
          </p:cNvPr>
          <p:cNvSpPr txBox="1"/>
          <p:nvPr/>
        </p:nvSpPr>
        <p:spPr>
          <a:xfrm>
            <a:off x="4107709" y="2561170"/>
            <a:ext cx="412448" cy="81363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5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</a:t>
            </a:r>
            <a:endParaRPr lang="ko-KR" altLang="en-US" sz="5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5F349CFC-EACC-4EFD-9778-7AD13804BF9E}"/>
              </a:ext>
            </a:extLst>
          </p:cNvPr>
          <p:cNvSpPr txBox="1"/>
          <p:nvPr/>
        </p:nvSpPr>
        <p:spPr>
          <a:xfrm>
            <a:off x="4508070" y="2561170"/>
            <a:ext cx="412448" cy="81363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5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4</a:t>
            </a:r>
            <a:endParaRPr lang="ko-KR" altLang="en-US" sz="5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82C62C5C-71A6-4D04-83AF-7322551568AB}"/>
              </a:ext>
            </a:extLst>
          </p:cNvPr>
          <p:cNvSpPr txBox="1"/>
          <p:nvPr/>
        </p:nvSpPr>
        <p:spPr>
          <a:xfrm>
            <a:off x="74006" y="1232308"/>
            <a:ext cx="26257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altLang="ko-KR" b="1" dirty="0" smtClean="0">
                <a:solidFill>
                  <a:schemeClr val="bg1"/>
                </a:solidFill>
                <a:latin typeface="Lato Regular"/>
                <a:cs typeface="Arial" pitchFamily="34" charset="0"/>
              </a:rPr>
              <a:t>Tecniche innovative accurate e maneggevoli</a:t>
            </a:r>
            <a:endParaRPr lang="it-IT" altLang="ko-KR" b="1" dirty="0">
              <a:solidFill>
                <a:schemeClr val="bg1"/>
              </a:solidFill>
              <a:latin typeface="Lato Regular"/>
              <a:cs typeface="Arial" pitchFamily="34" charset="0"/>
            </a:endParaRP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xmlns="" id="{6BB30B84-BB5E-42B8-B23A-3D5764540FF4}"/>
              </a:ext>
            </a:extLst>
          </p:cNvPr>
          <p:cNvSpPr/>
          <p:nvPr/>
        </p:nvSpPr>
        <p:spPr>
          <a:xfrm>
            <a:off x="3636870" y="1810637"/>
            <a:ext cx="1722131" cy="172819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EF9C195D-612D-4F9A-89C7-B000C23840B1}"/>
              </a:ext>
            </a:extLst>
          </p:cNvPr>
          <p:cNvSpPr txBox="1"/>
          <p:nvPr/>
        </p:nvSpPr>
        <p:spPr>
          <a:xfrm>
            <a:off x="265307" y="3347487"/>
            <a:ext cx="2285697" cy="5695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err="1">
                <a:solidFill>
                  <a:schemeClr val="bg1"/>
                </a:solidFill>
                <a:latin typeface="Lato Regular"/>
                <a:cs typeface="Arial" pitchFamily="34" charset="0"/>
              </a:rPr>
              <a:t>Diminuzione</a:t>
            </a:r>
            <a:r>
              <a:rPr lang="en-US" altLang="ko-KR" b="1" dirty="0">
                <a:solidFill>
                  <a:schemeClr val="bg1"/>
                </a:solidFill>
                <a:latin typeface="Lato Regular"/>
                <a:cs typeface="Arial" pitchFamily="34" charset="0"/>
              </a:rPr>
              <a:t> </a:t>
            </a:r>
          </a:p>
          <a:p>
            <a:pPr algn="ctr"/>
            <a:r>
              <a:rPr lang="en-US" altLang="ko-KR" b="1" dirty="0" err="1">
                <a:solidFill>
                  <a:schemeClr val="bg1"/>
                </a:solidFill>
                <a:latin typeface="Lato Regular"/>
                <a:cs typeface="Arial" pitchFamily="34" charset="0"/>
              </a:rPr>
              <a:t>dei</a:t>
            </a:r>
            <a:r>
              <a:rPr lang="en-US" altLang="ko-KR" b="1" dirty="0">
                <a:solidFill>
                  <a:schemeClr val="bg1"/>
                </a:solidFill>
                <a:latin typeface="Lato Regular"/>
                <a:cs typeface="Arial" pitchFamily="34" charset="0"/>
              </a:rPr>
              <a:t> </a:t>
            </a:r>
            <a:r>
              <a:rPr lang="en-US" altLang="ko-KR" b="1" dirty="0" err="1">
                <a:solidFill>
                  <a:schemeClr val="bg1"/>
                </a:solidFill>
                <a:latin typeface="Lato Regular"/>
                <a:cs typeface="Arial" pitchFamily="34" charset="0"/>
              </a:rPr>
              <a:t>Costi</a:t>
            </a:r>
            <a:endParaRPr lang="ko-KR" altLang="en-US" b="1" dirty="0">
              <a:solidFill>
                <a:schemeClr val="bg1"/>
              </a:solidFill>
              <a:latin typeface="Lato Regular"/>
              <a:cs typeface="Arial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4F251B01-C9A2-4056-B339-7608A872E038}"/>
              </a:ext>
            </a:extLst>
          </p:cNvPr>
          <p:cNvGrpSpPr/>
          <p:nvPr/>
        </p:nvGrpSpPr>
        <p:grpSpPr>
          <a:xfrm>
            <a:off x="-1" y="2260830"/>
            <a:ext cx="9144001" cy="2968370"/>
            <a:chOff x="-1" y="167578"/>
            <a:chExt cx="9144001" cy="2968370"/>
          </a:xfrm>
        </p:grpSpPr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xmlns="" id="{E1637582-2C6F-4687-AAE8-8E9C28674BE8}"/>
                </a:ext>
              </a:extLst>
            </p:cNvPr>
            <p:cNvSpPr/>
            <p:nvPr/>
          </p:nvSpPr>
          <p:spPr>
            <a:xfrm>
              <a:off x="-1" y="167578"/>
              <a:ext cx="9144001" cy="2968370"/>
            </a:xfrm>
            <a:prstGeom prst="rect">
              <a:avLst/>
            </a:prstGeom>
            <a:gradFill flip="none" rotWithShape="1">
              <a:gsLst>
                <a:gs pos="15000">
                  <a:srgbClr val="FFFFFF"/>
                </a:gs>
                <a:gs pos="0">
                  <a:schemeClr val="bg1"/>
                </a:gs>
                <a:gs pos="36000">
                  <a:schemeClr val="accent4">
                    <a:lumMod val="75000"/>
                  </a:schemeClr>
                </a:gs>
                <a:gs pos="100000">
                  <a:srgbClr val="C0000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xmlns="" id="{0075A91A-E0D6-4F9F-B842-2E209E3DE85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1" y="688837"/>
              <a:ext cx="9144001" cy="19389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12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1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1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1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1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/>
              <a:r>
                <a:rPr lang="it-IT" sz="5400" dirty="0">
                  <a:latin typeface="Lato Regular"/>
                  <a:cs typeface="Times New Roman"/>
                </a:rPr>
                <a:t>I principali </a:t>
              </a:r>
              <a:r>
                <a:rPr lang="it-IT" sz="5400" dirty="0" smtClean="0">
                  <a:latin typeface="Lato Regular"/>
                  <a:cs typeface="Times New Roman"/>
                </a:rPr>
                <a:t>beneficiari </a:t>
              </a:r>
              <a:r>
                <a:rPr lang="it-IT" sz="5400" dirty="0">
                  <a:latin typeface="Lato Regular"/>
                  <a:cs typeface="Times New Roman"/>
                </a:rPr>
                <a:t>sono </a:t>
              </a:r>
            </a:p>
            <a:p>
              <a:pPr algn="ctr"/>
              <a:r>
                <a:rPr lang="it-IT" sz="6600" b="1" dirty="0">
                  <a:latin typeface="Lato Regular"/>
                  <a:cs typeface="Times New Roman"/>
                </a:rPr>
                <a:t>i</a:t>
              </a:r>
              <a:r>
                <a:rPr lang="it-IT" sz="5400" b="1" dirty="0">
                  <a:latin typeface="Lato Regular"/>
                  <a:cs typeface="Times New Roman"/>
                </a:rPr>
                <a:t> </a:t>
              </a:r>
              <a:r>
                <a:rPr lang="it-IT" sz="6600" b="1" dirty="0">
                  <a:latin typeface="Lato Regular"/>
                  <a:cs typeface="Times New Roman"/>
                </a:rPr>
                <a:t>Pazienti!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94869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4848" y="-90264"/>
            <a:ext cx="8229600" cy="1143000"/>
          </a:xfrm>
        </p:spPr>
        <p:txBody>
          <a:bodyPr>
            <a:normAutofit/>
          </a:bodyPr>
          <a:lstStyle/>
          <a:p>
            <a:pPr algn="r"/>
            <a:r>
              <a:rPr lang="it-IT" sz="3600" dirty="0">
                <a:solidFill>
                  <a:schemeClr val="tx1"/>
                </a:solidFill>
                <a:latin typeface="Lato Regular"/>
              </a:rPr>
              <a:t>Il team di </a:t>
            </a:r>
            <a:r>
              <a:rPr lang="it-IT" sz="3600" dirty="0" err="1" smtClean="0">
                <a:solidFill>
                  <a:schemeClr val="tx1"/>
                </a:solidFill>
                <a:latin typeface="Lato Regular"/>
              </a:rPr>
              <a:t>ADnet</a:t>
            </a:r>
            <a:endParaRPr lang="it-IT" sz="3600" dirty="0">
              <a:solidFill>
                <a:schemeClr val="tx1"/>
              </a:solidFill>
              <a:latin typeface="Lato Regular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>
                <a:latin typeface="Lato Regular"/>
              </a:rPr>
              <a:t>13</a:t>
            </a:fld>
            <a:endParaRPr lang="it-IT" dirty="0">
              <a:latin typeface="Lato Regular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xmlns="" id="{EA2CF21B-2473-47DD-8448-E2C8B4975DB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861" y="6146046"/>
            <a:ext cx="944982" cy="576064"/>
          </a:xfrm>
          <a:prstGeom prst="rect">
            <a:avLst/>
          </a:prstGeom>
        </p:spPr>
      </p:pic>
      <p:grpSp>
        <p:nvGrpSpPr>
          <p:cNvPr id="24" name="Gruppo 13">
            <a:extLst>
              <a:ext uri="{FF2B5EF4-FFF2-40B4-BE49-F238E27FC236}">
                <a16:creationId xmlns:a16="http://schemas.microsoft.com/office/drawing/2014/main" xmlns="" id="{6604AA64-7ADF-4C10-80D2-731B2125D378}"/>
              </a:ext>
            </a:extLst>
          </p:cNvPr>
          <p:cNvGrpSpPr/>
          <p:nvPr/>
        </p:nvGrpSpPr>
        <p:grpSpPr>
          <a:xfrm>
            <a:off x="139918" y="5445224"/>
            <a:ext cx="4370471" cy="846312"/>
            <a:chOff x="57513" y="5967064"/>
            <a:chExt cx="4370471" cy="846312"/>
          </a:xfrm>
        </p:grpSpPr>
        <p:pic>
          <p:nvPicPr>
            <p:cNvPr id="25" name="Immagine 10" descr="Immagine che contiene clipart&#10;&#10;Descrizione generata automaticamente">
              <a:extLst>
                <a:ext uri="{FF2B5EF4-FFF2-40B4-BE49-F238E27FC236}">
                  <a16:creationId xmlns:a16="http://schemas.microsoft.com/office/drawing/2014/main" xmlns="" id="{9468C220-43FC-46AC-B303-66B9C5B16BC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513" y="5973145"/>
              <a:ext cx="1263505" cy="840231"/>
            </a:xfrm>
            <a:prstGeom prst="rect">
              <a:avLst/>
            </a:prstGeom>
          </p:spPr>
        </p:pic>
        <p:pic>
          <p:nvPicPr>
            <p:cNvPr id="26" name="Immagine 11" descr="Immagine che contiene testo&#10;&#10;Descrizione generata automaticamente">
              <a:extLst>
                <a:ext uri="{FF2B5EF4-FFF2-40B4-BE49-F238E27FC236}">
                  <a16:creationId xmlns:a16="http://schemas.microsoft.com/office/drawing/2014/main" xmlns="" id="{A88E977B-EED8-47AC-9D61-C94933CD003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41823" y="5973145"/>
              <a:ext cx="673993" cy="834150"/>
            </a:xfrm>
            <a:prstGeom prst="rect">
              <a:avLst/>
            </a:prstGeom>
          </p:spPr>
        </p:pic>
        <p:pic>
          <p:nvPicPr>
            <p:cNvPr id="27" name="Immagine 12">
              <a:extLst>
                <a:ext uri="{FF2B5EF4-FFF2-40B4-BE49-F238E27FC236}">
                  <a16:creationId xmlns:a16="http://schemas.microsoft.com/office/drawing/2014/main" xmlns="" id="{6F814D09-5DE4-4453-AE7F-6A090FEEBC2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9211" y="5973145"/>
              <a:ext cx="1378773" cy="827264"/>
            </a:xfrm>
            <a:prstGeom prst="rect">
              <a:avLst/>
            </a:prstGeom>
          </p:spPr>
        </p:pic>
        <p:pic>
          <p:nvPicPr>
            <p:cNvPr id="28" name="Immagine 8">
              <a:extLst>
                <a:ext uri="{FF2B5EF4-FFF2-40B4-BE49-F238E27FC236}">
                  <a16:creationId xmlns:a16="http://schemas.microsoft.com/office/drawing/2014/main" xmlns="" id="{1C716C78-83D5-45FD-860C-36BA84D3BB5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403648" y="5967064"/>
              <a:ext cx="735202" cy="840231"/>
            </a:xfrm>
            <a:prstGeom prst="rect">
              <a:avLst/>
            </a:prstGeom>
          </p:spPr>
        </p:pic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77B5A88A-213C-4B2A-8A9E-DD3BB9244A2B}"/>
              </a:ext>
            </a:extLst>
          </p:cNvPr>
          <p:cNvSpPr txBox="1"/>
          <p:nvPr/>
        </p:nvSpPr>
        <p:spPr>
          <a:xfrm>
            <a:off x="2887745" y="2461821"/>
            <a:ext cx="336851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>
                <a:solidFill>
                  <a:schemeClr val="accent1">
                    <a:lumMod val="75000"/>
                  </a:schemeClr>
                </a:solidFill>
                <a:latin typeface="Lato Regular"/>
              </a:rPr>
              <a:t>Grazie </a:t>
            </a:r>
          </a:p>
          <a:p>
            <a:pPr algn="ctr"/>
            <a:r>
              <a:rPr lang="it-IT" sz="2800" b="1" dirty="0">
                <a:solidFill>
                  <a:schemeClr val="accent1">
                    <a:lumMod val="75000"/>
                  </a:schemeClr>
                </a:solidFill>
                <a:latin typeface="Lato Regular"/>
              </a:rPr>
              <a:t>per l'attenzione</a:t>
            </a:r>
            <a:r>
              <a:rPr lang="it-IT" sz="2400" b="1" dirty="0">
                <a:solidFill>
                  <a:schemeClr val="accent1">
                    <a:lumMod val="75000"/>
                  </a:schemeClr>
                </a:solidFill>
                <a:latin typeface="Lato Regular"/>
              </a:rPr>
              <a:t>!</a:t>
            </a:r>
          </a:p>
        </p:txBody>
      </p:sp>
      <p:pic>
        <p:nvPicPr>
          <p:cNvPr id="22" name="Picture 21" descr="Text&#10;&#10;Description automatically generated">
            <a:extLst>
              <a:ext uri="{FF2B5EF4-FFF2-40B4-BE49-F238E27FC236}">
                <a16:creationId xmlns:a16="http://schemas.microsoft.com/office/drawing/2014/main" xmlns="" id="{1D44D799-24C0-49EB-87B1-7634DC1430A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8887" y="1484784"/>
            <a:ext cx="2205561" cy="9839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9B9D8EBE-9CF9-42CA-8D85-2A15CF19637E}"/>
              </a:ext>
            </a:extLst>
          </p:cNvPr>
          <p:cNvSpPr txBox="1"/>
          <p:nvPr/>
        </p:nvSpPr>
        <p:spPr>
          <a:xfrm>
            <a:off x="272654" y="3814145"/>
            <a:ext cx="307521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600" b="1" dirty="0">
                <a:latin typeface="Lato Regular"/>
              </a:rPr>
              <a:t>Prof.ssa </a:t>
            </a:r>
            <a:r>
              <a:rPr lang="it-IT" sz="1600" b="1" dirty="0" smtClean="0">
                <a:latin typeface="Lato Regular"/>
              </a:rPr>
              <a:t>Daniela Puzzo</a:t>
            </a:r>
            <a:endParaRPr lang="it-IT" sz="1600" b="1" dirty="0">
              <a:latin typeface="Lato Regular"/>
            </a:endParaRPr>
          </a:p>
          <a:p>
            <a:pPr algn="just"/>
            <a:endParaRPr lang="it-IT" sz="1600" dirty="0">
              <a:latin typeface="Lato Regular"/>
            </a:endParaRPr>
          </a:p>
          <a:p>
            <a:pPr algn="just"/>
            <a:r>
              <a:rPr lang="it-IT" sz="1600" dirty="0">
                <a:latin typeface="Lato Regular"/>
              </a:rPr>
              <a:t>Dott. </a:t>
            </a:r>
            <a:r>
              <a:rPr lang="it-IT" sz="1600" dirty="0">
                <a:latin typeface="Lato Regular"/>
              </a:rPr>
              <a:t>Walter Gulisano </a:t>
            </a:r>
            <a:endParaRPr lang="it-IT" sz="1600" dirty="0">
              <a:latin typeface="Lato Regular"/>
            </a:endParaRPr>
          </a:p>
          <a:p>
            <a:pPr algn="just"/>
            <a:r>
              <a:rPr lang="it-IT" sz="1600" dirty="0">
                <a:latin typeface="Lato Regular"/>
              </a:rPr>
              <a:t>Dott.ssa </a:t>
            </a:r>
            <a:r>
              <a:rPr lang="it-IT" sz="1600" dirty="0">
                <a:latin typeface="Lato Regular"/>
              </a:rPr>
              <a:t>Maria Rosaria </a:t>
            </a:r>
            <a:r>
              <a:rPr lang="it-IT" sz="1600" dirty="0" smtClean="0">
                <a:latin typeface="Lato Regular"/>
              </a:rPr>
              <a:t>Tropea</a:t>
            </a:r>
            <a:endParaRPr lang="it-IT" sz="1600" dirty="0">
              <a:latin typeface="Lato Regular"/>
            </a:endParaRPr>
          </a:p>
        </p:txBody>
      </p:sp>
      <p:pic>
        <p:nvPicPr>
          <p:cNvPr id="11" name="Picture 10" descr="Text&#10;&#10;Description automatically generated">
            <a:extLst>
              <a:ext uri="{FF2B5EF4-FFF2-40B4-BE49-F238E27FC236}">
                <a16:creationId xmlns:a16="http://schemas.microsoft.com/office/drawing/2014/main" xmlns="" id="{F5DEE451-29A9-4EDA-99A7-E5DBE286CED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239" y="1484784"/>
            <a:ext cx="2182241" cy="1013024"/>
          </a:xfrm>
          <a:prstGeom prst="rect">
            <a:avLst/>
          </a:prstGeom>
        </p:spPr>
      </p:pic>
      <p:pic>
        <p:nvPicPr>
          <p:cNvPr id="13" name="Picture 12" descr="Text&#10;&#10;Description automatically generated">
            <a:extLst>
              <a:ext uri="{FF2B5EF4-FFF2-40B4-BE49-F238E27FC236}">
                <a16:creationId xmlns:a16="http://schemas.microsoft.com/office/drawing/2014/main" xmlns="" id="{475EF8DD-034A-47EE-9BC0-6182DAECA899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2562" y="1633971"/>
            <a:ext cx="2182242" cy="642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526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tellite">
  <a:themeElements>
    <a:clrScheme name="Adnet">
      <a:dk1>
        <a:sysClr val="windowText" lastClr="000000"/>
      </a:dk1>
      <a:lt1>
        <a:sysClr val="window" lastClr="FFFFFF"/>
      </a:lt1>
      <a:dk2>
        <a:srgbClr val="464653"/>
      </a:dk2>
      <a:lt2>
        <a:srgbClr val="FFFFFF"/>
      </a:lt2>
      <a:accent1>
        <a:srgbClr val="727CA3"/>
      </a:accent1>
      <a:accent2>
        <a:srgbClr val="9FB8CD"/>
      </a:accent2>
      <a:accent3>
        <a:srgbClr val="7D9B57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Satellite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atellite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4748</TotalTime>
  <Words>715</Words>
  <Application>Microsoft Macintosh PowerPoint</Application>
  <PresentationFormat>On-screen Show (4:3)</PresentationFormat>
  <Paragraphs>153</Paragraphs>
  <Slides>13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Satellite</vt:lpstr>
      <vt:lpstr>ADnet Un network regionale per i pazienti Alzheimer  Prof.ssa Daniela Puzzo (daniela.puzzo@unict.it)     Biometec, Università di Catania</vt:lpstr>
      <vt:lpstr>La Malattia di Alzheimer</vt:lpstr>
      <vt:lpstr>La Malattia di Alzheimer</vt:lpstr>
      <vt:lpstr>La Malattia di Alzheimer</vt:lpstr>
      <vt:lpstr>La Malattia di Alzheimer</vt:lpstr>
      <vt:lpstr>ADnet</vt:lpstr>
      <vt:lpstr>ADnet</vt:lpstr>
      <vt:lpstr>ADnet</vt:lpstr>
      <vt:lpstr>ADnet</vt:lpstr>
      <vt:lpstr>ADnet</vt:lpstr>
      <vt:lpstr>ADnet</vt:lpstr>
      <vt:lpstr>ADnet</vt:lpstr>
      <vt:lpstr>Il team di ADnet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Roberto Barbera</dc:creator>
  <cp:lastModifiedBy>Daniela Puzzo</cp:lastModifiedBy>
  <cp:revision>545</cp:revision>
  <dcterms:created xsi:type="dcterms:W3CDTF">2012-02-24T14:26:31Z</dcterms:created>
  <dcterms:modified xsi:type="dcterms:W3CDTF">2021-03-26T19:04:32Z</dcterms:modified>
</cp:coreProperties>
</file>