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6"/>
  </p:notesMasterIdLst>
  <p:sldIdLst>
    <p:sldId id="256" r:id="rId2"/>
    <p:sldId id="258" r:id="rId3"/>
    <p:sldId id="339" r:id="rId4"/>
    <p:sldId id="342" r:id="rId5"/>
    <p:sldId id="257" r:id="rId6"/>
    <p:sldId id="262" r:id="rId7"/>
    <p:sldId id="341" r:id="rId8"/>
    <p:sldId id="261" r:id="rId9"/>
    <p:sldId id="259" r:id="rId10"/>
    <p:sldId id="335" r:id="rId11"/>
    <p:sldId id="349" r:id="rId12"/>
    <p:sldId id="340" r:id="rId13"/>
    <p:sldId id="337" r:id="rId14"/>
    <p:sldId id="288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 di Microsoft Office" initials="UdMO" lastIdx="3" clrIdx="0">
    <p:extLst>
      <p:ext uri="{19B8F6BF-5375-455C-9EA6-DF929625EA0E}">
        <p15:presenceInfo xmlns:p15="http://schemas.microsoft.com/office/powerpoint/2012/main" userId="Utente di Microsoft Offi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CA3"/>
    <a:srgbClr val="46465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52" autoAdjust="0"/>
    <p:restoredTop sz="92933" autoAdjust="0"/>
  </p:normalViewPr>
  <p:slideViewPr>
    <p:cSldViewPr>
      <p:cViewPr varScale="1">
        <p:scale>
          <a:sx n="86" d="100"/>
          <a:sy n="86" d="100"/>
        </p:scale>
        <p:origin x="1675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e Sardina" userId="ac101148262e4ea5" providerId="LiveId" clId="{C445DB5C-EB26-43AF-91F1-5B5BC53A86AE}"/>
    <pc:docChg chg="undo custSel addSld delSld modSld sldOrd">
      <pc:chgData name="Davide Sardina" userId="ac101148262e4ea5" providerId="LiveId" clId="{C445DB5C-EB26-43AF-91F1-5B5BC53A86AE}" dt="2021-03-26T16:32:21.268" v="797" actId="47"/>
      <pc:docMkLst>
        <pc:docMk/>
      </pc:docMkLst>
      <pc:sldChg chg="modSp mod">
        <pc:chgData name="Davide Sardina" userId="ac101148262e4ea5" providerId="LiveId" clId="{C445DB5C-EB26-43AF-91F1-5B5BC53A86AE}" dt="2021-03-26T15:37:13.644" v="232" actId="14100"/>
        <pc:sldMkLst>
          <pc:docMk/>
          <pc:sldMk cId="2999155069" sldId="256"/>
        </pc:sldMkLst>
        <pc:picChg chg="mod">
          <ac:chgData name="Davide Sardina" userId="ac101148262e4ea5" providerId="LiveId" clId="{C445DB5C-EB26-43AF-91F1-5B5BC53A86AE}" dt="2021-03-26T15:37:13.644" v="232" actId="14100"/>
          <ac:picMkLst>
            <pc:docMk/>
            <pc:sldMk cId="2999155069" sldId="256"/>
            <ac:picMk id="16" creationId="{D9A8EE87-CB67-2D47-B9D5-4C11D823FA6F}"/>
          </ac:picMkLst>
        </pc:picChg>
      </pc:sldChg>
      <pc:sldChg chg="modSp mod modAnim">
        <pc:chgData name="Davide Sardina" userId="ac101148262e4ea5" providerId="LiveId" clId="{C445DB5C-EB26-43AF-91F1-5B5BC53A86AE}" dt="2021-03-26T16:27:18.492" v="754" actId="255"/>
        <pc:sldMkLst>
          <pc:docMk/>
          <pc:sldMk cId="199331303" sldId="258"/>
        </pc:sldMkLst>
        <pc:spChg chg="mod">
          <ac:chgData name="Davide Sardina" userId="ac101148262e4ea5" providerId="LiveId" clId="{C445DB5C-EB26-43AF-91F1-5B5BC53A86AE}" dt="2021-03-25T08:48:52.455" v="13" actId="121"/>
          <ac:spMkLst>
            <pc:docMk/>
            <pc:sldMk cId="199331303" sldId="258"/>
            <ac:spMk id="2" creationId="{00000000-0000-0000-0000-000000000000}"/>
          </ac:spMkLst>
        </pc:spChg>
        <pc:spChg chg="mod">
          <ac:chgData name="Davide Sardina" userId="ac101148262e4ea5" providerId="LiveId" clId="{C445DB5C-EB26-43AF-91F1-5B5BC53A86AE}" dt="2021-03-26T16:27:18.492" v="754" actId="255"/>
          <ac:spMkLst>
            <pc:docMk/>
            <pc:sldMk cId="199331303" sldId="258"/>
            <ac:spMk id="3" creationId="{00000000-0000-0000-0000-000000000000}"/>
          </ac:spMkLst>
        </pc:spChg>
      </pc:sldChg>
      <pc:sldChg chg="addSp modSp mod">
        <pc:chgData name="Davide Sardina" userId="ac101148262e4ea5" providerId="LiveId" clId="{C445DB5C-EB26-43AF-91F1-5B5BC53A86AE}" dt="2021-03-26T16:25:56.211" v="749" actId="20577"/>
        <pc:sldMkLst>
          <pc:docMk/>
          <pc:sldMk cId="178999970" sldId="259"/>
        </pc:sldMkLst>
        <pc:spChg chg="add mod">
          <ac:chgData name="Davide Sardina" userId="ac101148262e4ea5" providerId="LiveId" clId="{C445DB5C-EB26-43AF-91F1-5B5BC53A86AE}" dt="2021-03-26T16:25:56.211" v="749" actId="20577"/>
          <ac:spMkLst>
            <pc:docMk/>
            <pc:sldMk cId="178999970" sldId="259"/>
            <ac:spMk id="31" creationId="{BB296646-A0BB-4561-9A21-7B7DCBB5F599}"/>
          </ac:spMkLst>
        </pc:spChg>
      </pc:sldChg>
      <pc:sldChg chg="del">
        <pc:chgData name="Davide Sardina" userId="ac101148262e4ea5" providerId="LiveId" clId="{C445DB5C-EB26-43AF-91F1-5B5BC53A86AE}" dt="2021-03-25T08:44:51.054" v="11" actId="47"/>
        <pc:sldMkLst>
          <pc:docMk/>
          <pc:sldMk cId="2817621604" sldId="260"/>
        </pc:sldMkLst>
      </pc:sldChg>
      <pc:sldChg chg="addSp modSp mod">
        <pc:chgData name="Davide Sardina" userId="ac101148262e4ea5" providerId="LiveId" clId="{C445DB5C-EB26-43AF-91F1-5B5BC53A86AE}" dt="2021-03-25T08:51:40.024" v="27" actId="1036"/>
        <pc:sldMkLst>
          <pc:docMk/>
          <pc:sldMk cId="3032911962" sldId="288"/>
        </pc:sldMkLst>
        <pc:picChg chg="add mod">
          <ac:chgData name="Davide Sardina" userId="ac101148262e4ea5" providerId="LiveId" clId="{C445DB5C-EB26-43AF-91F1-5B5BC53A86AE}" dt="2021-03-25T08:51:40.024" v="27" actId="1036"/>
          <ac:picMkLst>
            <pc:docMk/>
            <pc:sldMk cId="3032911962" sldId="288"/>
            <ac:picMk id="6" creationId="{6E7E22C2-7EDB-498D-BE40-0AF7F7E8C2DE}"/>
          </ac:picMkLst>
        </pc:picChg>
      </pc:sldChg>
      <pc:sldChg chg="addSp delSp modSp mod ord">
        <pc:chgData name="Davide Sardina" userId="ac101148262e4ea5" providerId="LiveId" clId="{C445DB5C-EB26-43AF-91F1-5B5BC53A86AE}" dt="2021-03-26T16:24:38.969" v="717"/>
        <pc:sldMkLst>
          <pc:docMk/>
          <pc:sldMk cId="3767119874" sldId="337"/>
        </pc:sldMkLst>
        <pc:spChg chg="mod">
          <ac:chgData name="Davide Sardina" userId="ac101148262e4ea5" providerId="LiveId" clId="{C445DB5C-EB26-43AF-91F1-5B5BC53A86AE}" dt="2021-03-26T16:12:49.845" v="445" actId="20577"/>
          <ac:spMkLst>
            <pc:docMk/>
            <pc:sldMk cId="3767119874" sldId="337"/>
            <ac:spMk id="2" creationId="{00000000-0000-0000-0000-000000000000}"/>
          </ac:spMkLst>
        </pc:spChg>
        <pc:spChg chg="add del mod">
          <ac:chgData name="Davide Sardina" userId="ac101148262e4ea5" providerId="LiveId" clId="{C445DB5C-EB26-43AF-91F1-5B5BC53A86AE}" dt="2021-03-26T16:19:45.026" v="708"/>
          <ac:spMkLst>
            <pc:docMk/>
            <pc:sldMk cId="3767119874" sldId="337"/>
            <ac:spMk id="3" creationId="{9BDAE2B8-FA40-4501-9D80-C9599542AF55}"/>
          </ac:spMkLst>
        </pc:spChg>
        <pc:spChg chg="mod">
          <ac:chgData name="Davide Sardina" userId="ac101148262e4ea5" providerId="LiveId" clId="{C445DB5C-EB26-43AF-91F1-5B5BC53A86AE}" dt="2021-03-26T16:19:13.391" v="699" actId="20577"/>
          <ac:spMkLst>
            <pc:docMk/>
            <pc:sldMk cId="3767119874" sldId="337"/>
            <ac:spMk id="5" creationId="{0DA0DEDB-1A5A-409F-8087-6EE3C0631FF8}"/>
          </ac:spMkLst>
        </pc:spChg>
        <pc:spChg chg="mod">
          <ac:chgData name="Davide Sardina" userId="ac101148262e4ea5" providerId="LiveId" clId="{C445DB5C-EB26-43AF-91F1-5B5BC53A86AE}" dt="2021-03-26T16:03:51.425" v="324" actId="1036"/>
          <ac:spMkLst>
            <pc:docMk/>
            <pc:sldMk cId="3767119874" sldId="337"/>
            <ac:spMk id="7" creationId="{DD695573-7970-C042-8E04-1A28A0889ECC}"/>
          </ac:spMkLst>
        </pc:spChg>
        <pc:spChg chg="add mod">
          <ac:chgData name="Davide Sardina" userId="ac101148262e4ea5" providerId="LiveId" clId="{C445DB5C-EB26-43AF-91F1-5B5BC53A86AE}" dt="2021-03-26T16:19:54.723" v="714" actId="1038"/>
          <ac:spMkLst>
            <pc:docMk/>
            <pc:sldMk cId="3767119874" sldId="337"/>
            <ac:spMk id="15" creationId="{5D8D181C-0239-4F62-A887-4883B07D1D4C}"/>
          </ac:spMkLst>
        </pc:spChg>
        <pc:spChg chg="mod">
          <ac:chgData name="Davide Sardina" userId="ac101148262e4ea5" providerId="LiveId" clId="{C445DB5C-EB26-43AF-91F1-5B5BC53A86AE}" dt="2021-03-26T16:03:51.425" v="324" actId="1036"/>
          <ac:spMkLst>
            <pc:docMk/>
            <pc:sldMk cId="3767119874" sldId="337"/>
            <ac:spMk id="16" creationId="{0AA2F403-374E-FD42-AB36-57ECAC05DB29}"/>
          </ac:spMkLst>
        </pc:spChg>
        <pc:spChg chg="mod">
          <ac:chgData name="Davide Sardina" userId="ac101148262e4ea5" providerId="LiveId" clId="{C445DB5C-EB26-43AF-91F1-5B5BC53A86AE}" dt="2021-03-26T16:03:51.425" v="324" actId="1036"/>
          <ac:spMkLst>
            <pc:docMk/>
            <pc:sldMk cId="3767119874" sldId="337"/>
            <ac:spMk id="17" creationId="{F438D3D0-959E-454B-B3D1-46BB2CD45747}"/>
          </ac:spMkLst>
        </pc:spChg>
        <pc:spChg chg="add mod">
          <ac:chgData name="Davide Sardina" userId="ac101148262e4ea5" providerId="LiveId" clId="{C445DB5C-EB26-43AF-91F1-5B5BC53A86AE}" dt="2021-03-26T16:20:05.839" v="715" actId="14100"/>
          <ac:spMkLst>
            <pc:docMk/>
            <pc:sldMk cId="3767119874" sldId="337"/>
            <ac:spMk id="18" creationId="{E9103921-977D-4A8E-960B-83B6EA22E38C}"/>
          </ac:spMkLst>
        </pc:spChg>
        <pc:picChg chg="mod">
          <ac:chgData name="Davide Sardina" userId="ac101148262e4ea5" providerId="LiveId" clId="{C445DB5C-EB26-43AF-91F1-5B5BC53A86AE}" dt="2021-03-26T16:03:51.425" v="324" actId="1036"/>
          <ac:picMkLst>
            <pc:docMk/>
            <pc:sldMk cId="3767119874" sldId="337"/>
            <ac:picMk id="12" creationId="{C54331CA-FF37-1043-8996-8B667138CFE7}"/>
          </ac:picMkLst>
        </pc:picChg>
        <pc:picChg chg="mod">
          <ac:chgData name="Davide Sardina" userId="ac101148262e4ea5" providerId="LiveId" clId="{C445DB5C-EB26-43AF-91F1-5B5BC53A86AE}" dt="2021-03-26T16:03:51.425" v="324" actId="1036"/>
          <ac:picMkLst>
            <pc:docMk/>
            <pc:sldMk cId="3767119874" sldId="337"/>
            <ac:picMk id="1028" creationId="{31003E2F-8B4D-204C-B385-DBF9CC50303A}"/>
          </ac:picMkLst>
        </pc:picChg>
        <pc:picChg chg="mod">
          <ac:chgData name="Davide Sardina" userId="ac101148262e4ea5" providerId="LiveId" clId="{C445DB5C-EB26-43AF-91F1-5B5BC53A86AE}" dt="2021-03-26T16:03:51.425" v="324" actId="1036"/>
          <ac:picMkLst>
            <pc:docMk/>
            <pc:sldMk cId="3767119874" sldId="337"/>
            <ac:picMk id="1030" creationId="{71F74501-D8C1-3948-9FD9-D12B4B3D75A0}"/>
          </ac:picMkLst>
        </pc:picChg>
        <pc:cxnChg chg="add mod">
          <ac:chgData name="Davide Sardina" userId="ac101148262e4ea5" providerId="LiveId" clId="{C445DB5C-EB26-43AF-91F1-5B5BC53A86AE}" dt="2021-03-26T16:18:59.921" v="695" actId="1037"/>
          <ac:cxnSpMkLst>
            <pc:docMk/>
            <pc:sldMk cId="3767119874" sldId="337"/>
            <ac:cxnSpMk id="9" creationId="{07CAA68E-F4F8-4499-A12D-DDE1B261EBE5}"/>
          </ac:cxnSpMkLst>
        </pc:cxnChg>
      </pc:sldChg>
      <pc:sldChg chg="modSp mod">
        <pc:chgData name="Davide Sardina" userId="ac101148262e4ea5" providerId="LiveId" clId="{C445DB5C-EB26-43AF-91F1-5B5BC53A86AE}" dt="2021-03-25T08:44:22.044" v="10" actId="1035"/>
        <pc:sldMkLst>
          <pc:docMk/>
          <pc:sldMk cId="2925760472" sldId="339"/>
        </pc:sldMkLst>
        <pc:spChg chg="mod">
          <ac:chgData name="Davide Sardina" userId="ac101148262e4ea5" providerId="LiveId" clId="{C445DB5C-EB26-43AF-91F1-5B5BC53A86AE}" dt="2021-03-25T08:44:01.474" v="1" actId="1036"/>
          <ac:spMkLst>
            <pc:docMk/>
            <pc:sldMk cId="2925760472" sldId="339"/>
            <ac:spMk id="20" creationId="{9A0B43FD-742F-CB40-AA2D-7D9F6AB973E2}"/>
          </ac:spMkLst>
        </pc:spChg>
        <pc:spChg chg="mod">
          <ac:chgData name="Davide Sardina" userId="ac101148262e4ea5" providerId="LiveId" clId="{C445DB5C-EB26-43AF-91F1-5B5BC53A86AE}" dt="2021-03-25T08:44:18.215" v="7" actId="1036"/>
          <ac:spMkLst>
            <pc:docMk/>
            <pc:sldMk cId="2925760472" sldId="339"/>
            <ac:spMk id="21" creationId="{3233C440-C799-9847-A823-E7AB3A85DFD7}"/>
          </ac:spMkLst>
        </pc:spChg>
        <pc:spChg chg="mod">
          <ac:chgData name="Davide Sardina" userId="ac101148262e4ea5" providerId="LiveId" clId="{C445DB5C-EB26-43AF-91F1-5B5BC53A86AE}" dt="2021-03-25T08:44:22.044" v="10" actId="1035"/>
          <ac:spMkLst>
            <pc:docMk/>
            <pc:sldMk cId="2925760472" sldId="339"/>
            <ac:spMk id="44" creationId="{54798D17-399B-BA4F-85BB-4217D80A9066}"/>
          </ac:spMkLst>
        </pc:spChg>
        <pc:cxnChg chg="mod">
          <ac:chgData name="Davide Sardina" userId="ac101148262e4ea5" providerId="LiveId" clId="{C445DB5C-EB26-43AF-91F1-5B5BC53A86AE}" dt="2021-03-25T08:44:08.394" v="4" actId="1036"/>
          <ac:cxnSpMkLst>
            <pc:docMk/>
            <pc:sldMk cId="2925760472" sldId="339"/>
            <ac:cxnSpMk id="22" creationId="{D7D90C44-2E15-BE46-8DB5-8C95798D20BE}"/>
          </ac:cxnSpMkLst>
        </pc:cxnChg>
      </pc:sldChg>
      <pc:sldChg chg="addSp delSp modSp mod ord">
        <pc:chgData name="Davide Sardina" userId="ac101148262e4ea5" providerId="LiveId" clId="{C445DB5C-EB26-43AF-91F1-5B5BC53A86AE}" dt="2021-03-26T16:24:38.969" v="717"/>
        <pc:sldMkLst>
          <pc:docMk/>
          <pc:sldMk cId="2706669678" sldId="340"/>
        </pc:sldMkLst>
        <pc:picChg chg="add mod modCrop">
          <ac:chgData name="Davide Sardina" userId="ac101148262e4ea5" providerId="LiveId" clId="{C445DB5C-EB26-43AF-91F1-5B5BC53A86AE}" dt="2021-03-26T13:39:37.171" v="229" actId="1037"/>
          <ac:picMkLst>
            <pc:docMk/>
            <pc:sldMk cId="2706669678" sldId="340"/>
            <ac:picMk id="6" creationId="{4B0184D8-B662-4E5C-B8DB-1EB58741D441}"/>
          </ac:picMkLst>
        </pc:picChg>
        <pc:picChg chg="del">
          <ac:chgData name="Davide Sardina" userId="ac101148262e4ea5" providerId="LiveId" clId="{C445DB5C-EB26-43AF-91F1-5B5BC53A86AE}" dt="2021-03-26T13:39:18.247" v="221" actId="478"/>
          <ac:picMkLst>
            <pc:docMk/>
            <pc:sldMk cId="2706669678" sldId="340"/>
            <ac:picMk id="8" creationId="{400DB027-775C-624A-8BD9-4D13EFEF8202}"/>
          </ac:picMkLst>
        </pc:picChg>
        <pc:picChg chg="del">
          <ac:chgData name="Davide Sardina" userId="ac101148262e4ea5" providerId="LiveId" clId="{C445DB5C-EB26-43AF-91F1-5B5BC53A86AE}" dt="2021-03-26T13:39:21.162" v="223" actId="478"/>
          <ac:picMkLst>
            <pc:docMk/>
            <pc:sldMk cId="2706669678" sldId="340"/>
            <ac:picMk id="9" creationId="{8DA5FAC3-166D-1A41-B5CA-E349A05BEB59}"/>
          </ac:picMkLst>
        </pc:picChg>
        <pc:picChg chg="add del mod">
          <ac:chgData name="Davide Sardina" userId="ac101148262e4ea5" providerId="LiveId" clId="{C445DB5C-EB26-43AF-91F1-5B5BC53A86AE}" dt="2021-03-26T13:37:52.568" v="199" actId="21"/>
          <ac:picMkLst>
            <pc:docMk/>
            <pc:sldMk cId="2706669678" sldId="340"/>
            <ac:picMk id="10" creationId="{799825E2-5760-47C0-8441-623A0F6A2E1B}"/>
          </ac:picMkLst>
        </pc:picChg>
        <pc:picChg chg="add del mod">
          <ac:chgData name="Davide Sardina" userId="ac101148262e4ea5" providerId="LiveId" clId="{C445DB5C-EB26-43AF-91F1-5B5BC53A86AE}" dt="2021-03-26T13:38:48.906" v="212" actId="478"/>
          <ac:picMkLst>
            <pc:docMk/>
            <pc:sldMk cId="2706669678" sldId="340"/>
            <ac:picMk id="12" creationId="{A0040085-1C4B-4C5F-A0FE-91D18545DF61}"/>
          </ac:picMkLst>
        </pc:picChg>
        <pc:picChg chg="add del mod">
          <ac:chgData name="Davide Sardina" userId="ac101148262e4ea5" providerId="LiveId" clId="{C445DB5C-EB26-43AF-91F1-5B5BC53A86AE}" dt="2021-03-26T13:38:52.889" v="214" actId="478"/>
          <ac:picMkLst>
            <pc:docMk/>
            <pc:sldMk cId="2706669678" sldId="340"/>
            <ac:picMk id="14" creationId="{271D0182-14F6-453D-B02B-3435F9C634DF}"/>
          </ac:picMkLst>
        </pc:picChg>
        <pc:picChg chg="add mod modCrop">
          <ac:chgData name="Davide Sardina" userId="ac101148262e4ea5" providerId="LiveId" clId="{C445DB5C-EB26-43AF-91F1-5B5BC53A86AE}" dt="2021-03-26T13:39:32.130" v="228" actId="1076"/>
          <ac:picMkLst>
            <pc:docMk/>
            <pc:sldMk cId="2706669678" sldId="340"/>
            <ac:picMk id="15" creationId="{85824FAF-92E2-4E5C-9F01-8B5D71E167AF}"/>
          </ac:picMkLst>
        </pc:picChg>
      </pc:sldChg>
      <pc:sldChg chg="modTransition">
        <pc:chgData name="Davide Sardina" userId="ac101148262e4ea5" providerId="LiveId" clId="{C445DB5C-EB26-43AF-91F1-5B5BC53A86AE}" dt="2021-03-26T13:33:11.984" v="194"/>
        <pc:sldMkLst>
          <pc:docMk/>
          <pc:sldMk cId="28661719" sldId="342"/>
        </pc:sldMkLst>
      </pc:sldChg>
      <pc:sldChg chg="ord">
        <pc:chgData name="Davide Sardina" userId="ac101148262e4ea5" providerId="LiveId" clId="{C445DB5C-EB26-43AF-91F1-5B5BC53A86AE}" dt="2021-03-26T16:24:38.969" v="717"/>
        <pc:sldMkLst>
          <pc:docMk/>
          <pc:sldMk cId="428706087" sldId="349"/>
        </pc:sldMkLst>
      </pc:sldChg>
      <pc:sldChg chg="addSp delSp modSp add del mod modAnim">
        <pc:chgData name="Davide Sardina" userId="ac101148262e4ea5" providerId="LiveId" clId="{C445DB5C-EB26-43AF-91F1-5B5BC53A86AE}" dt="2021-03-26T16:32:21.268" v="797" actId="47"/>
        <pc:sldMkLst>
          <pc:docMk/>
          <pc:sldMk cId="487263955" sldId="350"/>
        </pc:sldMkLst>
        <pc:spChg chg="mod">
          <ac:chgData name="Davide Sardina" userId="ac101148262e4ea5" providerId="LiveId" clId="{C445DB5C-EB26-43AF-91F1-5B5BC53A86AE}" dt="2021-03-26T16:30:20.858" v="794" actId="20577"/>
          <ac:spMkLst>
            <pc:docMk/>
            <pc:sldMk cId="487263955" sldId="350"/>
            <ac:spMk id="2" creationId="{00000000-0000-0000-0000-000000000000}"/>
          </ac:spMkLst>
        </pc:spChg>
        <pc:spChg chg="del mod">
          <ac:chgData name="Davide Sardina" userId="ac101148262e4ea5" providerId="LiveId" clId="{C445DB5C-EB26-43AF-91F1-5B5BC53A86AE}" dt="2021-03-26T16:31:40.330" v="796"/>
          <ac:spMkLst>
            <pc:docMk/>
            <pc:sldMk cId="487263955" sldId="350"/>
            <ac:spMk id="5" creationId="{0DA0DEDB-1A5A-409F-8087-6EE3C0631FF8}"/>
          </ac:spMkLst>
        </pc:spChg>
        <pc:spChg chg="del">
          <ac:chgData name="Davide Sardina" userId="ac101148262e4ea5" providerId="LiveId" clId="{C445DB5C-EB26-43AF-91F1-5B5BC53A86AE}" dt="2021-03-26T16:30:13.386" v="762" actId="478"/>
          <ac:spMkLst>
            <pc:docMk/>
            <pc:sldMk cId="487263955" sldId="350"/>
            <ac:spMk id="7" creationId="{DD695573-7970-C042-8E04-1A28A0889ECC}"/>
          </ac:spMkLst>
        </pc:spChg>
        <pc:spChg chg="del">
          <ac:chgData name="Davide Sardina" userId="ac101148262e4ea5" providerId="LiveId" clId="{C445DB5C-EB26-43AF-91F1-5B5BC53A86AE}" dt="2021-03-26T16:30:07.901" v="760" actId="478"/>
          <ac:spMkLst>
            <pc:docMk/>
            <pc:sldMk cId="487263955" sldId="350"/>
            <ac:spMk id="15" creationId="{5D8D181C-0239-4F62-A887-4883B07D1D4C}"/>
          </ac:spMkLst>
        </pc:spChg>
        <pc:spChg chg="del">
          <ac:chgData name="Davide Sardina" userId="ac101148262e4ea5" providerId="LiveId" clId="{C445DB5C-EB26-43AF-91F1-5B5BC53A86AE}" dt="2021-03-26T16:30:13.386" v="762" actId="478"/>
          <ac:spMkLst>
            <pc:docMk/>
            <pc:sldMk cId="487263955" sldId="350"/>
            <ac:spMk id="16" creationId="{0AA2F403-374E-FD42-AB36-57ECAC05DB29}"/>
          </ac:spMkLst>
        </pc:spChg>
        <pc:spChg chg="del">
          <ac:chgData name="Davide Sardina" userId="ac101148262e4ea5" providerId="LiveId" clId="{C445DB5C-EB26-43AF-91F1-5B5BC53A86AE}" dt="2021-03-26T16:30:13.386" v="762" actId="478"/>
          <ac:spMkLst>
            <pc:docMk/>
            <pc:sldMk cId="487263955" sldId="350"/>
            <ac:spMk id="17" creationId="{F438D3D0-959E-454B-B3D1-46BB2CD45747}"/>
          </ac:spMkLst>
        </pc:spChg>
        <pc:spChg chg="del">
          <ac:chgData name="Davide Sardina" userId="ac101148262e4ea5" providerId="LiveId" clId="{C445DB5C-EB26-43AF-91F1-5B5BC53A86AE}" dt="2021-03-26T16:30:05.165" v="759" actId="478"/>
          <ac:spMkLst>
            <pc:docMk/>
            <pc:sldMk cId="487263955" sldId="350"/>
            <ac:spMk id="18" creationId="{E9103921-977D-4A8E-960B-83B6EA22E38C}"/>
          </ac:spMkLst>
        </pc:spChg>
        <pc:picChg chg="add mod">
          <ac:chgData name="Davide Sardina" userId="ac101148262e4ea5" providerId="LiveId" clId="{C445DB5C-EB26-43AF-91F1-5B5BC53A86AE}" dt="2021-03-26T16:31:40.330" v="796"/>
          <ac:picMkLst>
            <pc:docMk/>
            <pc:sldMk cId="487263955" sldId="350"/>
            <ac:picMk id="3" creationId="{F0460DB1-6C92-4434-898D-11B18FF2E3A2}"/>
          </ac:picMkLst>
        </pc:picChg>
        <pc:picChg chg="del">
          <ac:chgData name="Davide Sardina" userId="ac101148262e4ea5" providerId="LiveId" clId="{C445DB5C-EB26-43AF-91F1-5B5BC53A86AE}" dt="2021-03-26T16:30:10.057" v="761" actId="478"/>
          <ac:picMkLst>
            <pc:docMk/>
            <pc:sldMk cId="487263955" sldId="350"/>
            <ac:picMk id="12" creationId="{C54331CA-FF37-1043-8996-8B667138CFE7}"/>
          </ac:picMkLst>
        </pc:picChg>
        <pc:picChg chg="del">
          <ac:chgData name="Davide Sardina" userId="ac101148262e4ea5" providerId="LiveId" clId="{C445DB5C-EB26-43AF-91F1-5B5BC53A86AE}" dt="2021-03-26T16:30:13.386" v="762" actId="478"/>
          <ac:picMkLst>
            <pc:docMk/>
            <pc:sldMk cId="487263955" sldId="350"/>
            <ac:picMk id="1028" creationId="{31003E2F-8B4D-204C-B385-DBF9CC50303A}"/>
          </ac:picMkLst>
        </pc:picChg>
        <pc:picChg chg="del">
          <ac:chgData name="Davide Sardina" userId="ac101148262e4ea5" providerId="LiveId" clId="{C445DB5C-EB26-43AF-91F1-5B5BC53A86AE}" dt="2021-03-26T16:30:13.386" v="762" actId="478"/>
          <ac:picMkLst>
            <pc:docMk/>
            <pc:sldMk cId="487263955" sldId="350"/>
            <ac:picMk id="1030" creationId="{71F74501-D8C1-3948-9FD9-D12B4B3D75A0}"/>
          </ac:picMkLst>
        </pc:picChg>
        <pc:cxnChg chg="del">
          <ac:chgData name="Davide Sardina" userId="ac101148262e4ea5" providerId="LiveId" clId="{C445DB5C-EB26-43AF-91F1-5B5BC53A86AE}" dt="2021-03-26T16:30:23.992" v="795" actId="478"/>
          <ac:cxnSpMkLst>
            <pc:docMk/>
            <pc:sldMk cId="487263955" sldId="350"/>
            <ac:cxnSpMk id="9" creationId="{07CAA68E-F4F8-4499-A12D-DDE1B261EBE5}"/>
          </ac:cxnSpMkLst>
        </pc:cxnChg>
      </pc:sldChg>
      <pc:sldChg chg="new del">
        <pc:chgData name="Davide Sardina" userId="ac101148262e4ea5" providerId="LiveId" clId="{C445DB5C-EB26-43AF-91F1-5B5BC53A86AE}" dt="2021-03-26T16:29:53.765" v="756" actId="680"/>
        <pc:sldMkLst>
          <pc:docMk/>
          <pc:sldMk cId="911199252" sldId="350"/>
        </pc:sldMkLst>
      </pc:sldChg>
      <pc:sldChg chg="addSp delSp modSp add del mod delAnim">
        <pc:chgData name="Davide Sardina" userId="ac101148262e4ea5" providerId="LiveId" clId="{C445DB5C-EB26-43AF-91F1-5B5BC53A86AE}" dt="2021-03-26T13:40:00.239" v="230" actId="47"/>
        <pc:sldMkLst>
          <pc:docMk/>
          <pc:sldMk cId="1966121198" sldId="351"/>
        </pc:sldMkLst>
        <pc:spChg chg="add mod">
          <ac:chgData name="Davide Sardina" userId="ac101148262e4ea5" providerId="LiveId" clId="{C445DB5C-EB26-43AF-91F1-5B5BC53A86AE}" dt="2021-03-25T08:44:57.499" v="12" actId="478"/>
          <ac:spMkLst>
            <pc:docMk/>
            <pc:sldMk cId="1966121198" sldId="351"/>
            <ac:spMk id="4" creationId="{3B791783-2D23-4523-9237-59B480377A44}"/>
          </ac:spMkLst>
        </pc:spChg>
        <pc:picChg chg="del">
          <ac:chgData name="Davide Sardina" userId="ac101148262e4ea5" providerId="LiveId" clId="{C445DB5C-EB26-43AF-91F1-5B5BC53A86AE}" dt="2021-03-25T08:44:57.499" v="12" actId="478"/>
          <ac:picMkLst>
            <pc:docMk/>
            <pc:sldMk cId="1966121198" sldId="351"/>
            <ac:picMk id="2" creationId="{56DD5BE5-9CE1-6E4A-B8AF-D8EDA21BEC7C}"/>
          </ac:picMkLst>
        </pc:picChg>
      </pc:sldChg>
    </pc:docChg>
  </pc:docChgLst>
  <pc:docChgLst>
    <pc:chgData name="Davide Sardina" userId="ac101148262e4ea5" providerId="LiveId" clId="{DD24A791-42C5-4617-B64A-BDDCA2A89350}"/>
    <pc:docChg chg="undo custSel modSld sldOrd">
      <pc:chgData name="Davide Sardina" userId="ac101148262e4ea5" providerId="LiveId" clId="{DD24A791-42C5-4617-B64A-BDDCA2A89350}" dt="2021-03-22T21:23:07.456" v="798" actId="1038"/>
      <pc:docMkLst>
        <pc:docMk/>
      </pc:docMkLst>
      <pc:sldChg chg="modSp mod">
        <pc:chgData name="Davide Sardina" userId="ac101148262e4ea5" providerId="LiveId" clId="{DD24A791-42C5-4617-B64A-BDDCA2A89350}" dt="2021-03-22T21:23:07.456" v="798" actId="1038"/>
        <pc:sldMkLst>
          <pc:docMk/>
          <pc:sldMk cId="2999155069" sldId="256"/>
        </pc:sldMkLst>
        <pc:spChg chg="mod">
          <ac:chgData name="Davide Sardina" userId="ac101148262e4ea5" providerId="LiveId" clId="{DD24A791-42C5-4617-B64A-BDDCA2A89350}" dt="2021-03-22T21:22:37.279" v="795" actId="20577"/>
          <ac:spMkLst>
            <pc:docMk/>
            <pc:sldMk cId="2999155069" sldId="256"/>
            <ac:spMk id="2" creationId="{00000000-0000-0000-0000-000000000000}"/>
          </ac:spMkLst>
        </pc:spChg>
        <pc:picChg chg="mod">
          <ac:chgData name="Davide Sardina" userId="ac101148262e4ea5" providerId="LiveId" clId="{DD24A791-42C5-4617-B64A-BDDCA2A89350}" dt="2021-03-22T21:23:07.456" v="798" actId="1038"/>
          <ac:picMkLst>
            <pc:docMk/>
            <pc:sldMk cId="2999155069" sldId="256"/>
            <ac:picMk id="16" creationId="{D9A8EE87-CB67-2D47-B9D5-4C11D823FA6F}"/>
          </ac:picMkLst>
        </pc:picChg>
      </pc:sldChg>
      <pc:sldChg chg="modTransition">
        <pc:chgData name="Davide Sardina" userId="ac101148262e4ea5" providerId="LiveId" clId="{DD24A791-42C5-4617-B64A-BDDCA2A89350}" dt="2021-03-22T21:12:41.459" v="743"/>
        <pc:sldMkLst>
          <pc:docMk/>
          <pc:sldMk cId="1593885433" sldId="257"/>
        </pc:sldMkLst>
      </pc:sldChg>
      <pc:sldChg chg="modSp mod modAnim">
        <pc:chgData name="Davide Sardina" userId="ac101148262e4ea5" providerId="LiveId" clId="{DD24A791-42C5-4617-B64A-BDDCA2A89350}" dt="2021-03-22T21:11:37.519" v="703"/>
        <pc:sldMkLst>
          <pc:docMk/>
          <pc:sldMk cId="199331303" sldId="258"/>
        </pc:sldMkLst>
        <pc:spChg chg="mod">
          <ac:chgData name="Davide Sardina" userId="ac101148262e4ea5" providerId="LiveId" clId="{DD24A791-42C5-4617-B64A-BDDCA2A89350}" dt="2021-03-22T20:35:57.314" v="110" actId="20577"/>
          <ac:spMkLst>
            <pc:docMk/>
            <pc:sldMk cId="199331303" sldId="258"/>
            <ac:spMk id="3" creationId="{00000000-0000-0000-0000-000000000000}"/>
          </ac:spMkLst>
        </pc:spChg>
      </pc:sldChg>
      <pc:sldChg chg="addSp delSp modSp mod modAnim">
        <pc:chgData name="Davide Sardina" userId="ac101148262e4ea5" providerId="LiveId" clId="{DD24A791-42C5-4617-B64A-BDDCA2A89350}" dt="2021-03-22T21:10:05.046" v="690"/>
        <pc:sldMkLst>
          <pc:docMk/>
          <pc:sldMk cId="178999970" sldId="259"/>
        </pc:sldMkLst>
        <pc:spChg chg="mod">
          <ac:chgData name="Davide Sardina" userId="ac101148262e4ea5" providerId="LiveId" clId="{DD24A791-42C5-4617-B64A-BDDCA2A89350}" dt="2021-03-22T20:55:16.675" v="531" actId="1035"/>
          <ac:spMkLst>
            <pc:docMk/>
            <pc:sldMk cId="178999970" sldId="259"/>
            <ac:spMk id="57" creationId="{4F1607C8-957D-41C6-8F70-A7880B3012EC}"/>
          </ac:spMkLst>
        </pc:spChg>
        <pc:spChg chg="mod">
          <ac:chgData name="Davide Sardina" userId="ac101148262e4ea5" providerId="LiveId" clId="{DD24A791-42C5-4617-B64A-BDDCA2A89350}" dt="2021-03-22T20:54:50.115" v="522" actId="108"/>
          <ac:spMkLst>
            <pc:docMk/>
            <pc:sldMk cId="178999970" sldId="259"/>
            <ac:spMk id="80" creationId="{E8223D68-11A3-4D53-9838-7C5C519E0BC3}"/>
          </ac:spMkLst>
        </pc:spChg>
        <pc:spChg chg="mod">
          <ac:chgData name="Davide Sardina" userId="ac101148262e4ea5" providerId="LiveId" clId="{DD24A791-42C5-4617-B64A-BDDCA2A89350}" dt="2021-03-22T20:55:02.673" v="525" actId="1036"/>
          <ac:spMkLst>
            <pc:docMk/>
            <pc:sldMk cId="178999970" sldId="259"/>
            <ac:spMk id="81" creationId="{FBECB6DD-54AF-4F8B-82BB-9E5DD25F6F1C}"/>
          </ac:spMkLst>
        </pc:spChg>
        <pc:spChg chg="mod">
          <ac:chgData name="Davide Sardina" userId="ac101148262e4ea5" providerId="LiveId" clId="{DD24A791-42C5-4617-B64A-BDDCA2A89350}" dt="2021-03-22T20:55:33.022" v="534" actId="108"/>
          <ac:spMkLst>
            <pc:docMk/>
            <pc:sldMk cId="178999970" sldId="259"/>
            <ac:spMk id="85" creationId="{ECF36272-0B20-4812-B6B7-7865803F35E8}"/>
          </ac:spMkLst>
        </pc:spChg>
        <pc:spChg chg="mod">
          <ac:chgData name="Davide Sardina" userId="ac101148262e4ea5" providerId="LiveId" clId="{DD24A791-42C5-4617-B64A-BDDCA2A89350}" dt="2021-03-22T20:54:40.469" v="521" actId="255"/>
          <ac:spMkLst>
            <pc:docMk/>
            <pc:sldMk cId="178999970" sldId="259"/>
            <ac:spMk id="86" creationId="{A5A267E3-D62C-4E83-88FC-69DC3F95F558}"/>
          </ac:spMkLst>
        </pc:spChg>
        <pc:spChg chg="mod">
          <ac:chgData name="Davide Sardina" userId="ac101148262e4ea5" providerId="LiveId" clId="{DD24A791-42C5-4617-B64A-BDDCA2A89350}" dt="2021-03-22T20:54:27.949" v="516" actId="255"/>
          <ac:spMkLst>
            <pc:docMk/>
            <pc:sldMk cId="178999970" sldId="259"/>
            <ac:spMk id="1039" creationId="{532F5D4E-5041-4A1F-B222-B42CF9291046}"/>
          </ac:spMkLst>
        </pc:spChg>
        <pc:picChg chg="mod">
          <ac:chgData name="Davide Sardina" userId="ac101148262e4ea5" providerId="LiveId" clId="{DD24A791-42C5-4617-B64A-BDDCA2A89350}" dt="2021-03-22T20:55:09.967" v="527" actId="1076"/>
          <ac:picMkLst>
            <pc:docMk/>
            <pc:sldMk cId="178999970" sldId="259"/>
            <ac:picMk id="12" creationId="{52C0EC96-3D13-40F2-ACFF-50F15401D6B2}"/>
          </ac:picMkLst>
        </pc:picChg>
        <pc:picChg chg="add del mod">
          <ac:chgData name="Davide Sardina" userId="ac101148262e4ea5" providerId="LiveId" clId="{DD24A791-42C5-4617-B64A-BDDCA2A89350}" dt="2021-03-22T20:54:36.535" v="519"/>
          <ac:picMkLst>
            <pc:docMk/>
            <pc:sldMk cId="178999970" sldId="259"/>
            <ac:picMk id="32" creationId="{05295599-ECD5-403C-8130-F9B4B7D051C5}"/>
          </ac:picMkLst>
        </pc:picChg>
        <pc:picChg chg="add del mod">
          <ac:chgData name="Davide Sardina" userId="ac101148262e4ea5" providerId="LiveId" clId="{DD24A791-42C5-4617-B64A-BDDCA2A89350}" dt="2021-03-22T20:54:36.535" v="519"/>
          <ac:picMkLst>
            <pc:docMk/>
            <pc:sldMk cId="178999970" sldId="259"/>
            <ac:picMk id="33" creationId="{A9A4B444-490B-4D0E-8670-956E34467374}"/>
          </ac:picMkLst>
        </pc:picChg>
        <pc:picChg chg="mod">
          <ac:chgData name="Davide Sardina" userId="ac101148262e4ea5" providerId="LiveId" clId="{DD24A791-42C5-4617-B64A-BDDCA2A89350}" dt="2021-03-22T21:02:43.760" v="645" actId="1076"/>
          <ac:picMkLst>
            <pc:docMk/>
            <pc:sldMk cId="178999970" sldId="259"/>
            <ac:picMk id="1030" creationId="{AC05FB61-251B-488C-BCFA-244603B24D58}"/>
          </ac:picMkLst>
        </pc:picChg>
        <pc:cxnChg chg="mod">
          <ac:chgData name="Davide Sardina" userId="ac101148262e4ea5" providerId="LiveId" clId="{DD24A791-42C5-4617-B64A-BDDCA2A89350}" dt="2021-03-22T21:02:55.131" v="646" actId="14100"/>
          <ac:cxnSpMkLst>
            <pc:docMk/>
            <pc:sldMk cId="178999970" sldId="259"/>
            <ac:cxnSpMk id="58" creationId="{4640116C-2BB6-4C9D-A727-97AB229AD439}"/>
          </ac:cxnSpMkLst>
        </pc:cxnChg>
        <pc:cxnChg chg="mod">
          <ac:chgData name="Davide Sardina" userId="ac101148262e4ea5" providerId="LiveId" clId="{DD24A791-42C5-4617-B64A-BDDCA2A89350}" dt="2021-03-22T21:05:10.514" v="662" actId="1076"/>
          <ac:cxnSpMkLst>
            <pc:docMk/>
            <pc:sldMk cId="178999970" sldId="259"/>
            <ac:cxnSpMk id="1045" creationId="{A45AAA4A-406B-493A-A94D-8BDC7BE3BA19}"/>
          </ac:cxnSpMkLst>
        </pc:cxnChg>
      </pc:sldChg>
      <pc:sldChg chg="modSp mod modTransition">
        <pc:chgData name="Davide Sardina" userId="ac101148262e4ea5" providerId="LiveId" clId="{DD24A791-42C5-4617-B64A-BDDCA2A89350}" dt="2021-03-22T21:18:26.823" v="794"/>
        <pc:sldMkLst>
          <pc:docMk/>
          <pc:sldMk cId="2817621604" sldId="260"/>
        </pc:sldMkLst>
        <pc:spChg chg="mod">
          <ac:chgData name="Davide Sardina" userId="ac101148262e4ea5" providerId="LiveId" clId="{DD24A791-42C5-4617-B64A-BDDCA2A89350}" dt="2021-03-22T20:54:06.376" v="510" actId="2711"/>
          <ac:spMkLst>
            <pc:docMk/>
            <pc:sldMk cId="2817621604" sldId="260"/>
            <ac:spMk id="6" creationId="{6F7DC4C3-ED2A-994B-99F3-F486FAF1EFE9}"/>
          </ac:spMkLst>
        </pc:spChg>
      </pc:sldChg>
      <pc:sldChg chg="modSp mod modTransition modAnim">
        <pc:chgData name="Davide Sardina" userId="ac101148262e4ea5" providerId="LiveId" clId="{DD24A791-42C5-4617-B64A-BDDCA2A89350}" dt="2021-03-22T21:17:10.893" v="776"/>
        <pc:sldMkLst>
          <pc:docMk/>
          <pc:sldMk cId="1485628796" sldId="261"/>
        </pc:sldMkLst>
        <pc:spChg chg="mod">
          <ac:chgData name="Davide Sardina" userId="ac101148262e4ea5" providerId="LiveId" clId="{DD24A791-42C5-4617-B64A-BDDCA2A89350}" dt="2021-03-22T20:48:27.919" v="374" actId="313"/>
          <ac:spMkLst>
            <pc:docMk/>
            <pc:sldMk cId="1485628796" sldId="261"/>
            <ac:spMk id="2" creationId="{09FDB274-0E69-43C6-A791-886942658F11}"/>
          </ac:spMkLst>
        </pc:spChg>
        <pc:spChg chg="mod">
          <ac:chgData name="Davide Sardina" userId="ac101148262e4ea5" providerId="LiveId" clId="{DD24A791-42C5-4617-B64A-BDDCA2A89350}" dt="2021-03-22T21:14:51.552" v="762" actId="1076"/>
          <ac:spMkLst>
            <pc:docMk/>
            <pc:sldMk cId="1485628796" sldId="261"/>
            <ac:spMk id="9" creationId="{2A56F3C9-545E-466C-BCD5-E68845DBC377}"/>
          </ac:spMkLst>
        </pc:spChg>
        <pc:spChg chg="mod">
          <ac:chgData name="Davide Sardina" userId="ac101148262e4ea5" providerId="LiveId" clId="{DD24A791-42C5-4617-B64A-BDDCA2A89350}" dt="2021-03-22T20:56:33.668" v="556" actId="1035"/>
          <ac:spMkLst>
            <pc:docMk/>
            <pc:sldMk cId="1485628796" sldId="261"/>
            <ac:spMk id="12" creationId="{DD4513C4-ED87-4305-9AAE-4229E02B9CE5}"/>
          </ac:spMkLst>
        </pc:spChg>
        <pc:spChg chg="mod">
          <ac:chgData name="Davide Sardina" userId="ac101148262e4ea5" providerId="LiveId" clId="{DD24A791-42C5-4617-B64A-BDDCA2A89350}" dt="2021-03-22T20:56:37.838" v="559" actId="1036"/>
          <ac:spMkLst>
            <pc:docMk/>
            <pc:sldMk cId="1485628796" sldId="261"/>
            <ac:spMk id="13" creationId="{57750A15-12F1-482A-8258-A22D09E421BE}"/>
          </ac:spMkLst>
        </pc:spChg>
        <pc:spChg chg="mod">
          <ac:chgData name="Davide Sardina" userId="ac101148262e4ea5" providerId="LiveId" clId="{DD24A791-42C5-4617-B64A-BDDCA2A89350}" dt="2021-03-22T20:56:33.668" v="556" actId="1035"/>
          <ac:spMkLst>
            <pc:docMk/>
            <pc:sldMk cId="1485628796" sldId="261"/>
            <ac:spMk id="14" creationId="{DA844B76-A82F-4EF3-A5B4-0E846C153EDE}"/>
          </ac:spMkLst>
        </pc:spChg>
        <pc:spChg chg="mod">
          <ac:chgData name="Davide Sardina" userId="ac101148262e4ea5" providerId="LiveId" clId="{DD24A791-42C5-4617-B64A-BDDCA2A89350}" dt="2021-03-22T20:56:37.838" v="559" actId="1036"/>
          <ac:spMkLst>
            <pc:docMk/>
            <pc:sldMk cId="1485628796" sldId="261"/>
            <ac:spMk id="21" creationId="{AA49247C-0A40-4C21-9EA9-F1D65FDF535D}"/>
          </ac:spMkLst>
        </pc:spChg>
        <pc:grpChg chg="mod">
          <ac:chgData name="Davide Sardina" userId="ac101148262e4ea5" providerId="LiveId" clId="{DD24A791-42C5-4617-B64A-BDDCA2A89350}" dt="2021-03-22T20:56:37.838" v="559" actId="1036"/>
          <ac:grpSpMkLst>
            <pc:docMk/>
            <pc:sldMk cId="1485628796" sldId="261"/>
            <ac:grpSpMk id="24" creationId="{67CC3B7F-3C82-43B6-9BF6-AB655E2EEAC7}"/>
          </ac:grpSpMkLst>
        </pc:grpChg>
        <pc:picChg chg="mod">
          <ac:chgData name="Davide Sardina" userId="ac101148262e4ea5" providerId="LiveId" clId="{DD24A791-42C5-4617-B64A-BDDCA2A89350}" dt="2021-03-22T20:56:33.668" v="556" actId="1035"/>
          <ac:picMkLst>
            <pc:docMk/>
            <pc:sldMk cId="1485628796" sldId="261"/>
            <ac:picMk id="16" creationId="{2CD7B17E-A089-492A-8F44-B00BBFB01CFA}"/>
          </ac:picMkLst>
        </pc:picChg>
        <pc:picChg chg="mod">
          <ac:chgData name="Davide Sardina" userId="ac101148262e4ea5" providerId="LiveId" clId="{DD24A791-42C5-4617-B64A-BDDCA2A89350}" dt="2021-03-22T20:56:33.668" v="556" actId="1035"/>
          <ac:picMkLst>
            <pc:docMk/>
            <pc:sldMk cId="1485628796" sldId="261"/>
            <ac:picMk id="18" creationId="{C27C64EE-5A55-44A3-AB92-E1A8C499D2E6}"/>
          </ac:picMkLst>
        </pc:picChg>
        <pc:picChg chg="mod">
          <ac:chgData name="Davide Sardina" userId="ac101148262e4ea5" providerId="LiveId" clId="{DD24A791-42C5-4617-B64A-BDDCA2A89350}" dt="2021-03-22T20:56:37.838" v="559" actId="1036"/>
          <ac:picMkLst>
            <pc:docMk/>
            <pc:sldMk cId="1485628796" sldId="261"/>
            <ac:picMk id="20" creationId="{31654EA4-CCBF-452F-84CF-71793FA0E636}"/>
          </ac:picMkLst>
        </pc:picChg>
        <pc:picChg chg="mod">
          <ac:chgData name="Davide Sardina" userId="ac101148262e4ea5" providerId="LiveId" clId="{DD24A791-42C5-4617-B64A-BDDCA2A89350}" dt="2021-03-22T20:56:37.838" v="559" actId="1036"/>
          <ac:picMkLst>
            <pc:docMk/>
            <pc:sldMk cId="1485628796" sldId="261"/>
            <ac:picMk id="23" creationId="{D0749001-A229-4B5D-8B3A-341C6DBC819A}"/>
          </ac:picMkLst>
        </pc:picChg>
        <pc:picChg chg="mod">
          <ac:chgData name="Davide Sardina" userId="ac101148262e4ea5" providerId="LiveId" clId="{DD24A791-42C5-4617-B64A-BDDCA2A89350}" dt="2021-03-22T20:56:37.838" v="559" actId="1036"/>
          <ac:picMkLst>
            <pc:docMk/>
            <pc:sldMk cId="1485628796" sldId="261"/>
            <ac:picMk id="26" creationId="{1DD25E59-FE4C-4839-AEDF-9921E8AC9CDA}"/>
          </ac:picMkLst>
        </pc:picChg>
      </pc:sldChg>
      <pc:sldChg chg="ord modTransition">
        <pc:chgData name="Davide Sardina" userId="ac101148262e4ea5" providerId="LiveId" clId="{DD24A791-42C5-4617-B64A-BDDCA2A89350}" dt="2021-03-22T21:13:03.665" v="750"/>
        <pc:sldMkLst>
          <pc:docMk/>
          <pc:sldMk cId="4025880075" sldId="262"/>
        </pc:sldMkLst>
      </pc:sldChg>
      <pc:sldChg chg="addSp delSp modSp mod ord modAnim">
        <pc:chgData name="Davide Sardina" userId="ac101148262e4ea5" providerId="LiveId" clId="{DD24A791-42C5-4617-B64A-BDDCA2A89350}" dt="2021-03-22T21:03:53.229" v="655"/>
        <pc:sldMkLst>
          <pc:docMk/>
          <pc:sldMk cId="3549025977" sldId="335"/>
        </pc:sldMkLst>
        <pc:spChg chg="del ord">
          <ac:chgData name="Davide Sardina" userId="ac101148262e4ea5" providerId="LiveId" clId="{DD24A791-42C5-4617-B64A-BDDCA2A89350}" dt="2021-03-22T21:00:04.358" v="586" actId="21"/>
          <ac:spMkLst>
            <pc:docMk/>
            <pc:sldMk cId="3549025977" sldId="335"/>
            <ac:spMk id="2" creationId="{00000000-0000-0000-0000-000000000000}"/>
          </ac:spMkLst>
        </pc:spChg>
        <pc:spChg chg="del mod">
          <ac:chgData name="Davide Sardina" userId="ac101148262e4ea5" providerId="LiveId" clId="{DD24A791-42C5-4617-B64A-BDDCA2A89350}" dt="2021-03-22T20:59:47.362" v="581" actId="21"/>
          <ac:spMkLst>
            <pc:docMk/>
            <pc:sldMk cId="3549025977" sldId="335"/>
            <ac:spMk id="5" creationId="{0DA0DEDB-1A5A-409F-8087-6EE3C0631FF8}"/>
          </ac:spMkLst>
        </pc:spChg>
        <pc:spChg chg="add del mod">
          <ac:chgData name="Davide Sardina" userId="ac101148262e4ea5" providerId="LiveId" clId="{DD24A791-42C5-4617-B64A-BDDCA2A89350}" dt="2021-03-22T20:59:50.621" v="582" actId="478"/>
          <ac:spMkLst>
            <pc:docMk/>
            <pc:sldMk cId="3549025977" sldId="335"/>
            <ac:spMk id="11" creationId="{CB5E7BA7-A1A3-4262-AD8F-39A95610C17E}"/>
          </ac:spMkLst>
        </pc:spChg>
        <pc:spChg chg="add del mod">
          <ac:chgData name="Davide Sardina" userId="ac101148262e4ea5" providerId="LiveId" clId="{DD24A791-42C5-4617-B64A-BDDCA2A89350}" dt="2021-03-22T21:00:12.426" v="589" actId="478"/>
          <ac:spMkLst>
            <pc:docMk/>
            <pc:sldMk cId="3549025977" sldId="335"/>
            <ac:spMk id="13" creationId="{2ABE7CAC-9810-4A16-808A-230F440C7252}"/>
          </ac:spMkLst>
        </pc:spChg>
        <pc:spChg chg="add mod">
          <ac:chgData name="Davide Sardina" userId="ac101148262e4ea5" providerId="LiveId" clId="{DD24A791-42C5-4617-B64A-BDDCA2A89350}" dt="2021-03-22T21:01:41.451" v="643" actId="14838"/>
          <ac:spMkLst>
            <pc:docMk/>
            <pc:sldMk cId="3549025977" sldId="335"/>
            <ac:spMk id="17" creationId="{773DB279-BB8D-4E99-977E-4F9D8AE7E8A1}"/>
          </ac:spMkLst>
        </pc:spChg>
        <pc:spChg chg="add del mod">
          <ac:chgData name="Davide Sardina" userId="ac101148262e4ea5" providerId="LiveId" clId="{DD24A791-42C5-4617-B64A-BDDCA2A89350}" dt="2021-03-22T21:00:10.253" v="588" actId="21"/>
          <ac:spMkLst>
            <pc:docMk/>
            <pc:sldMk cId="3549025977" sldId="335"/>
            <ac:spMk id="20" creationId="{BF0164D1-C3DF-4CCE-A188-0CC6E1548E2E}"/>
          </ac:spMkLst>
        </pc:spChg>
        <pc:spChg chg="add mod">
          <ac:chgData name="Davide Sardina" userId="ac101148262e4ea5" providerId="LiveId" clId="{DD24A791-42C5-4617-B64A-BDDCA2A89350}" dt="2021-03-22T21:01:36.499" v="642" actId="14838"/>
          <ac:spMkLst>
            <pc:docMk/>
            <pc:sldMk cId="3549025977" sldId="335"/>
            <ac:spMk id="21" creationId="{63012CB2-CDA6-4A94-B3A1-EBAD8F2F7B74}"/>
          </ac:spMkLst>
        </pc:spChg>
        <pc:picChg chg="del">
          <ac:chgData name="Davide Sardina" userId="ac101148262e4ea5" providerId="LiveId" clId="{DD24A791-42C5-4617-B64A-BDDCA2A89350}" dt="2021-03-22T20:52:43.337" v="470" actId="21"/>
          <ac:picMkLst>
            <pc:docMk/>
            <pc:sldMk cId="3549025977" sldId="335"/>
            <ac:picMk id="7" creationId="{C57B6C3E-3589-A140-A51B-7179D339B1DB}"/>
          </ac:picMkLst>
        </pc:picChg>
        <pc:picChg chg="del">
          <ac:chgData name="Davide Sardina" userId="ac101148262e4ea5" providerId="LiveId" clId="{DD24A791-42C5-4617-B64A-BDDCA2A89350}" dt="2021-03-22T20:52:43.337" v="470" actId="21"/>
          <ac:picMkLst>
            <pc:docMk/>
            <pc:sldMk cId="3549025977" sldId="335"/>
            <ac:picMk id="8" creationId="{2714F418-0583-4945-B831-D5D24A3D3E7F}"/>
          </ac:picMkLst>
        </pc:picChg>
        <pc:picChg chg="add del mod">
          <ac:chgData name="Davide Sardina" userId="ac101148262e4ea5" providerId="LiveId" clId="{DD24A791-42C5-4617-B64A-BDDCA2A89350}" dt="2021-03-22T20:53:03.452" v="474" actId="478"/>
          <ac:picMkLst>
            <pc:docMk/>
            <pc:sldMk cId="3549025977" sldId="335"/>
            <ac:picMk id="9" creationId="{24BC4EA6-1897-4BF9-A4F8-0A75D9C0C786}"/>
          </ac:picMkLst>
        </pc:picChg>
        <pc:picChg chg="add del mod">
          <ac:chgData name="Davide Sardina" userId="ac101148262e4ea5" providerId="LiveId" clId="{DD24A791-42C5-4617-B64A-BDDCA2A89350}" dt="2021-03-22T20:53:05.473" v="475" actId="478"/>
          <ac:picMkLst>
            <pc:docMk/>
            <pc:sldMk cId="3549025977" sldId="335"/>
            <ac:picMk id="10" creationId="{14AC968B-498C-40D9-A92C-E4C64A01FEB5}"/>
          </ac:picMkLst>
        </pc:picChg>
        <pc:picChg chg="add mod">
          <ac:chgData name="Davide Sardina" userId="ac101148262e4ea5" providerId="LiveId" clId="{DD24A791-42C5-4617-B64A-BDDCA2A89350}" dt="2021-03-22T21:01:52.537" v="644" actId="732"/>
          <ac:picMkLst>
            <pc:docMk/>
            <pc:sldMk cId="3549025977" sldId="335"/>
            <ac:picMk id="14" creationId="{2AF5E438-AEE3-4FB6-B802-9EF43024165B}"/>
          </ac:picMkLst>
        </pc:picChg>
        <pc:picChg chg="add del mod">
          <ac:chgData name="Davide Sardina" userId="ac101148262e4ea5" providerId="LiveId" clId="{DD24A791-42C5-4617-B64A-BDDCA2A89350}" dt="2021-03-22T20:53:13.659" v="478" actId="478"/>
          <ac:picMkLst>
            <pc:docMk/>
            <pc:sldMk cId="3549025977" sldId="335"/>
            <ac:picMk id="1026" creationId="{B3F5A56D-6584-472F-90CC-31A3B2B5C151}"/>
          </ac:picMkLst>
        </pc:picChg>
        <pc:picChg chg="add del mod">
          <ac:chgData name="Davide Sardina" userId="ac101148262e4ea5" providerId="LiveId" clId="{DD24A791-42C5-4617-B64A-BDDCA2A89350}" dt="2021-03-22T20:57:46.112" v="566" actId="478"/>
          <ac:picMkLst>
            <pc:docMk/>
            <pc:sldMk cId="3549025977" sldId="335"/>
            <ac:picMk id="1028" creationId="{FB67309C-C45E-442D-9ACD-8A33AE9EB748}"/>
          </ac:picMkLst>
        </pc:picChg>
        <pc:picChg chg="add del mod">
          <ac:chgData name="Davide Sardina" userId="ac101148262e4ea5" providerId="LiveId" clId="{DD24A791-42C5-4617-B64A-BDDCA2A89350}" dt="2021-03-22T20:58:11.292" v="574" actId="478"/>
          <ac:picMkLst>
            <pc:docMk/>
            <pc:sldMk cId="3549025977" sldId="335"/>
            <ac:picMk id="1030" creationId="{A55B428A-4B3A-4288-B33D-BF3144C60134}"/>
          </ac:picMkLst>
        </pc:picChg>
        <pc:picChg chg="add del mod">
          <ac:chgData name="Davide Sardina" userId="ac101148262e4ea5" providerId="LiveId" clId="{DD24A791-42C5-4617-B64A-BDDCA2A89350}" dt="2021-03-22T20:59:36.738" v="578" actId="21"/>
          <ac:picMkLst>
            <pc:docMk/>
            <pc:sldMk cId="3549025977" sldId="335"/>
            <ac:picMk id="1032" creationId="{65248E41-BEF2-4FCE-9BAD-09D80B5C985F}"/>
          </ac:picMkLst>
        </pc:picChg>
      </pc:sldChg>
      <pc:sldChg chg="modSp mod">
        <pc:chgData name="Davide Sardina" userId="ac101148262e4ea5" providerId="LiveId" clId="{DD24A791-42C5-4617-B64A-BDDCA2A89350}" dt="2021-03-22T20:53:59.032" v="509" actId="2711"/>
        <pc:sldMkLst>
          <pc:docMk/>
          <pc:sldMk cId="3767119874" sldId="337"/>
        </pc:sldMkLst>
        <pc:spChg chg="mod">
          <ac:chgData name="Davide Sardina" userId="ac101148262e4ea5" providerId="LiveId" clId="{DD24A791-42C5-4617-B64A-BDDCA2A89350}" dt="2021-03-22T20:53:59.032" v="509" actId="2711"/>
          <ac:spMkLst>
            <pc:docMk/>
            <pc:sldMk cId="3767119874" sldId="337"/>
            <ac:spMk id="5" creationId="{0DA0DEDB-1A5A-409F-8087-6EE3C0631FF8}"/>
          </ac:spMkLst>
        </pc:spChg>
      </pc:sldChg>
      <pc:sldChg chg="modSp mod modTransition">
        <pc:chgData name="Davide Sardina" userId="ac101148262e4ea5" providerId="LiveId" clId="{DD24A791-42C5-4617-B64A-BDDCA2A89350}" dt="2021-03-22T21:12:37.436" v="742"/>
        <pc:sldMkLst>
          <pc:docMk/>
          <pc:sldMk cId="2925760472" sldId="339"/>
        </pc:sldMkLst>
        <pc:spChg chg="mod">
          <ac:chgData name="Davide Sardina" userId="ac101148262e4ea5" providerId="LiveId" clId="{DD24A791-42C5-4617-B64A-BDDCA2A89350}" dt="2021-03-22T21:12:11.177" v="736" actId="20577"/>
          <ac:spMkLst>
            <pc:docMk/>
            <pc:sldMk cId="2925760472" sldId="339"/>
            <ac:spMk id="2" creationId="{33015FB1-0E5B-754F-892A-05BECEA715CC}"/>
          </ac:spMkLst>
        </pc:spChg>
        <pc:spChg chg="mod">
          <ac:chgData name="Davide Sardina" userId="ac101148262e4ea5" providerId="LiveId" clId="{DD24A791-42C5-4617-B64A-BDDCA2A89350}" dt="2021-03-22T20:57:04.015" v="562" actId="2711"/>
          <ac:spMkLst>
            <pc:docMk/>
            <pc:sldMk cId="2925760472" sldId="339"/>
            <ac:spMk id="4" creationId="{F215B445-DF70-5941-AD14-26A027F30BB4}"/>
          </ac:spMkLst>
        </pc:spChg>
      </pc:sldChg>
      <pc:sldChg chg="modSp mod ord modTransition">
        <pc:chgData name="Davide Sardina" userId="ac101148262e4ea5" providerId="LiveId" clId="{DD24A791-42C5-4617-B64A-BDDCA2A89350}" dt="2021-03-22T21:12:45.067" v="744"/>
        <pc:sldMkLst>
          <pc:docMk/>
          <pc:sldMk cId="2706669678" sldId="340"/>
        </pc:sldMkLst>
        <pc:spChg chg="mod">
          <ac:chgData name="Davide Sardina" userId="ac101148262e4ea5" providerId="LiveId" clId="{DD24A791-42C5-4617-B64A-BDDCA2A89350}" dt="2021-03-22T20:56:59.573" v="561" actId="2711"/>
          <ac:spMkLst>
            <pc:docMk/>
            <pc:sldMk cId="2706669678" sldId="340"/>
            <ac:spMk id="4" creationId="{00E9FB64-EC09-6147-9474-6613B7C3C9CC}"/>
          </ac:spMkLst>
        </pc:spChg>
      </pc:sldChg>
      <pc:sldChg chg="addSp delSp modSp mod ord modTransition modClrScheme chgLayout">
        <pc:chgData name="Davide Sardina" userId="ac101148262e4ea5" providerId="LiveId" clId="{DD24A791-42C5-4617-B64A-BDDCA2A89350}" dt="2021-03-22T21:13:10.790" v="751"/>
        <pc:sldMkLst>
          <pc:docMk/>
          <pc:sldMk cId="1752173571" sldId="341"/>
        </pc:sldMkLst>
        <pc:spChg chg="del mod ord">
          <ac:chgData name="Davide Sardina" userId="ac101148262e4ea5" providerId="LiveId" clId="{DD24A791-42C5-4617-B64A-BDDCA2A89350}" dt="2021-03-22T20:38:47.483" v="152" actId="478"/>
          <ac:spMkLst>
            <pc:docMk/>
            <pc:sldMk cId="1752173571" sldId="341"/>
            <ac:spMk id="2" creationId="{AB1C6C96-027E-3248-858C-0C99D35711F2}"/>
          </ac:spMkLst>
        </pc:spChg>
        <pc:spChg chg="mod ord">
          <ac:chgData name="Davide Sardina" userId="ac101148262e4ea5" providerId="LiveId" clId="{DD24A791-42C5-4617-B64A-BDDCA2A89350}" dt="2021-03-22T20:38:43.864" v="151" actId="700"/>
          <ac:spMkLst>
            <pc:docMk/>
            <pc:sldMk cId="1752173571" sldId="341"/>
            <ac:spMk id="3" creationId="{149C8321-4AC7-CA4A-9E66-E4841E3E292C}"/>
          </ac:spMkLst>
        </pc:spChg>
        <pc:spChg chg="add del mod">
          <ac:chgData name="Davide Sardina" userId="ac101148262e4ea5" providerId="LiveId" clId="{DD24A791-42C5-4617-B64A-BDDCA2A89350}" dt="2021-03-22T20:46:27.089" v="342" actId="21"/>
          <ac:spMkLst>
            <pc:docMk/>
            <pc:sldMk cId="1752173571" sldId="341"/>
            <ac:spMk id="4" creationId="{53EFDAA6-D1B2-4352-BF19-6EB89DFF41CE}"/>
          </ac:spMkLst>
        </pc:spChg>
        <pc:spChg chg="add mod">
          <ac:chgData name="Davide Sardina" userId="ac101148262e4ea5" providerId="LiveId" clId="{DD24A791-42C5-4617-B64A-BDDCA2A89350}" dt="2021-03-22T20:47:04.494" v="344" actId="207"/>
          <ac:spMkLst>
            <pc:docMk/>
            <pc:sldMk cId="1752173571" sldId="341"/>
            <ac:spMk id="5" creationId="{9908DD7B-6DEC-40CC-AEFE-6393D39BC84A}"/>
          </ac:spMkLst>
        </pc:spChg>
        <pc:spChg chg="add mod">
          <ac:chgData name="Davide Sardina" userId="ac101148262e4ea5" providerId="LiveId" clId="{DD24A791-42C5-4617-B64A-BDDCA2A89350}" dt="2021-03-22T20:56:48.069" v="560" actId="113"/>
          <ac:spMkLst>
            <pc:docMk/>
            <pc:sldMk cId="1752173571" sldId="341"/>
            <ac:spMk id="7" creationId="{C03D637F-D604-47BA-B47D-5BCD162CBD37}"/>
          </ac:spMkLst>
        </pc:spChg>
        <pc:picChg chg="mod ord">
          <ac:chgData name="Davide Sardina" userId="ac101148262e4ea5" providerId="LiveId" clId="{DD24A791-42C5-4617-B64A-BDDCA2A89350}" dt="2021-03-22T20:45:27.296" v="338" actId="1076"/>
          <ac:picMkLst>
            <pc:docMk/>
            <pc:sldMk cId="1752173571" sldId="341"/>
            <ac:picMk id="6" creationId="{372A4BEA-2CD2-AA4B-B494-F6A5CAF2D4A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t>26/03/2021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71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862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20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39C6055-D158-4D21-AF18-7BA659A618B4}" type="datetime1">
              <a:rPr lang="it-IT" smtClean="0"/>
              <a:t>26/03/2021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984B8-676E-43AF-99E4-B168536AA7D0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1D8CAF5-D8A0-4655-B07B-B121751DD8FB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7F2C-A2A8-4201-808C-B053030B1926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3908-86C6-4ECD-872F-61B04B34631B}" type="datetime1">
              <a:rPr lang="it-IT" smtClean="0"/>
              <a:t>26/03/2021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B128-A84B-4F68-A6F3-05210B74F8DE}" type="datetime1">
              <a:rPr lang="it-IT" smtClean="0"/>
              <a:t>26/03/2021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E79A-18EE-4229-829B-223C70D83055}" type="datetime1">
              <a:rPr lang="it-IT" smtClean="0"/>
              <a:t>26/03/2021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7B77-9F97-4D9D-B75F-11A7A0AF7E6D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B355-0DE0-4AB9-A595-4E9AE7C838DA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2103-6AD1-4CDE-AAC8-9529DFC86523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EBDC-21DD-4A81-8B9D-925CA4A0CD06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C56BF6-77C5-4CD1-A246-4973B9ED7BB4}" type="datetime1">
              <a:rPr lang="it-IT" smtClean="0"/>
              <a:t>26/03/2021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F16100-B8A3-4576-9DD2-C1BF33AC416A}" type="slidenum">
              <a:rPr lang="it-IT" smtClean="0"/>
              <a:t>‹#›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jpe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12" Type="http://schemas.openxmlformats.org/officeDocument/2006/relationships/image" Target="../media/image3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32.jpeg"/><Relationship Id="rId5" Type="http://schemas.openxmlformats.org/officeDocument/2006/relationships/image" Target="../media/image28.png"/><Relationship Id="rId10" Type="http://schemas.microsoft.com/office/2007/relationships/hdphoto" Target="../media/hdphoto2.wdp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3573016"/>
            <a:ext cx="7613501" cy="13506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2800" b="1" dirty="0">
                <a:latin typeface="Lato Regular"/>
              </a:rPr>
              <a:t>Centro per la VR – I.E.ME.S.T.</a:t>
            </a:r>
            <a:br>
              <a:rPr lang="it-IT" sz="2000" b="1" dirty="0">
                <a:latin typeface="Lato Regular"/>
              </a:rPr>
            </a:br>
            <a:br>
              <a:rPr lang="it-IT" sz="2000" b="1" dirty="0">
                <a:latin typeface="Lato Regular"/>
              </a:rPr>
            </a:br>
            <a:r>
              <a:rPr lang="it-IT" sz="2000" dirty="0">
                <a:latin typeface="Lato Regular"/>
              </a:rPr>
              <a:t>Dott. Davide Stefano Sardina (davidesardina@iemest.eu)    </a:t>
            </a:r>
            <a:br>
              <a:rPr lang="it-IT" sz="2000" dirty="0">
                <a:latin typeface="Lato Regular"/>
              </a:rPr>
            </a:br>
            <a:r>
              <a:rPr lang="it-IT" sz="2000" dirty="0">
                <a:latin typeface="Lato Regular"/>
              </a:rPr>
              <a:t>I.E.ME.S.T.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5127848"/>
            <a:ext cx="6858000" cy="533400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</a:t>
            </a:r>
            <a:r>
              <a:rPr lang="it-IT">
                <a:solidFill>
                  <a:schemeClr val="tx1"/>
                </a:solidFill>
                <a:latin typeface="Lato Regular"/>
              </a:rPr>
              <a:t>,                27 marzo 2021</a:t>
            </a:r>
            <a:endParaRPr lang="it-IT" dirty="0">
              <a:solidFill>
                <a:schemeClr val="tx1"/>
              </a:solidFill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5852" cy="17592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0029D5-C216-4D6F-9401-69F4B85D23C9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>
                <a:latin typeface="Lato Regular"/>
              </a:rPr>
              <a:t>Progetto 3DLab-Sicilia – N. 08CT4669990220</a:t>
            </a:r>
            <a:endParaRPr lang="it-IT" dirty="0">
              <a:latin typeface="Lato Regular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1731110-BA89-48A0-8995-8EC0978D5A0C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1" name="Immagine 10" descr="Immagine che contiene clipart&#10;&#10;Descrizione generata automaticamente">
              <a:extLst>
                <a:ext uri="{FF2B5EF4-FFF2-40B4-BE49-F238E27FC236}">
                  <a16:creationId xmlns:a16="http://schemas.microsoft.com/office/drawing/2014/main" id="{1A89BD20-7A66-4249-8102-4D8150B8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2B50402-FD7E-4D70-8177-1E185BBCB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AB4FF193-432B-4DBF-8425-BCD067660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4DA3967D-F2F9-4E0C-BA48-5BA3787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D9A8EE87-CB67-2D47-B9D5-4C11D823F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704" y="83333"/>
            <a:ext cx="2383162" cy="147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55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t-IT" sz="3600" dirty="0">
                <a:solidFill>
                  <a:schemeClr val="tx1"/>
                </a:solidFill>
                <a:latin typeface="Lato Regular"/>
              </a:rPr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589963" cy="4680520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Lato Regular"/>
              </a:rPr>
              <a:t>Introduzione</a:t>
            </a:r>
          </a:p>
          <a:p>
            <a:r>
              <a:rPr lang="it-IT" sz="3200" dirty="0">
                <a:latin typeface="Lato Regular"/>
              </a:rPr>
              <a:t>Infrastruttura</a:t>
            </a:r>
          </a:p>
          <a:p>
            <a:r>
              <a:rPr lang="it-IT" sz="3200" dirty="0">
                <a:latin typeface="Lato Regular"/>
              </a:rPr>
              <a:t>Il liquid lab</a:t>
            </a:r>
          </a:p>
          <a:p>
            <a:r>
              <a:rPr lang="it-IT" sz="3200" dirty="0">
                <a:latin typeface="Lato Regular"/>
              </a:rPr>
              <a:t>Video su possibili scenari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</a:t>
            </a:fld>
            <a:endParaRPr lang="it-IT" dirty="0">
              <a:latin typeface="Lato Regular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2CF21B-2473-47DD-8448-E2C8B4975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015FB1-0E5B-754F-892A-05BECEA7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Scopi e Aree di Ricerca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D635BD9-A70C-9649-B076-E711D6430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3</a:t>
            </a:fld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215B445-DF70-5941-AD14-26A027F30BB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>
                <a:latin typeface="Lato Regular"/>
              </a:rPr>
              <a:t>L’Istituto Euro-Mediterraneo di Scienza e Tecnologia (I.E.ME.S.T.) è un Organismo di Ricerca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59FC554-6C35-EA4A-8AEE-05D91E21B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228" y="3139504"/>
            <a:ext cx="3152907" cy="320567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A0B43FD-742F-CB40-AA2D-7D9F6AB973E2}"/>
              </a:ext>
            </a:extLst>
          </p:cNvPr>
          <p:cNvSpPr txBox="1"/>
          <p:nvPr/>
        </p:nvSpPr>
        <p:spPr>
          <a:xfrm>
            <a:off x="617944" y="2268161"/>
            <a:ext cx="784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Lato Regular"/>
              </a:rPr>
              <a:t>Missione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Lato Regular"/>
              </a:rPr>
              <a:t>generare, trasferire, condividere e divulgare la conoscenza e l’innovazione tecnologica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233C440-C799-9847-A823-E7AB3A85DFD7}"/>
              </a:ext>
            </a:extLst>
          </p:cNvPr>
          <p:cNvSpPr txBox="1"/>
          <p:nvPr/>
        </p:nvSpPr>
        <p:spPr>
          <a:xfrm>
            <a:off x="617944" y="3014708"/>
            <a:ext cx="453650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latin typeface="Lato Regular"/>
              </a:rPr>
              <a:t>Attività e Aree di Ricerca</a:t>
            </a:r>
          </a:p>
          <a:p>
            <a:pPr algn="r"/>
            <a:endParaRPr lang="it-IT" sz="900" dirty="0">
              <a:latin typeface="Helvetica" pitchFamily="2" charset="0"/>
            </a:endParaRP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it-IT" sz="1400" dirty="0">
                <a:latin typeface="Lato Regular"/>
              </a:rPr>
              <a:t>attività di ricerca di base e industriale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it-IT" sz="1400" dirty="0">
                <a:latin typeface="Lato Regular"/>
              </a:rPr>
              <a:t>diffusione dei risultati mediante pubblicazioni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it-IT" sz="1400" dirty="0">
                <a:latin typeface="Lato Regular"/>
              </a:rPr>
              <a:t>trasferimento di tecnologie e insegnamento</a:t>
            </a:r>
          </a:p>
        </p:txBody>
      </p: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D7D90C44-2E15-BE46-8DB5-8C95798D20BE}"/>
              </a:ext>
            </a:extLst>
          </p:cNvPr>
          <p:cNvCxnSpPr>
            <a:cxnSpLocks/>
          </p:cNvCxnSpPr>
          <p:nvPr/>
        </p:nvCxnSpPr>
        <p:spPr>
          <a:xfrm>
            <a:off x="688864" y="2996952"/>
            <a:ext cx="7766271" cy="0"/>
          </a:xfrm>
          <a:prstGeom prst="line">
            <a:avLst/>
          </a:prstGeom>
          <a:ln w="19050">
            <a:solidFill>
              <a:srgbClr val="115F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1 38">
            <a:extLst>
              <a:ext uri="{FF2B5EF4-FFF2-40B4-BE49-F238E27FC236}">
                <a16:creationId xmlns:a16="http://schemas.microsoft.com/office/drawing/2014/main" id="{F131A84A-419C-6249-B203-0E85789F506B}"/>
              </a:ext>
            </a:extLst>
          </p:cNvPr>
          <p:cNvCxnSpPr>
            <a:cxnSpLocks/>
          </p:cNvCxnSpPr>
          <p:nvPr/>
        </p:nvCxnSpPr>
        <p:spPr>
          <a:xfrm>
            <a:off x="688864" y="4293096"/>
            <a:ext cx="4536504" cy="0"/>
          </a:xfrm>
          <a:prstGeom prst="line">
            <a:avLst/>
          </a:prstGeom>
          <a:ln w="19050">
            <a:solidFill>
              <a:srgbClr val="115F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magine 42">
            <a:extLst>
              <a:ext uri="{FF2B5EF4-FFF2-40B4-BE49-F238E27FC236}">
                <a16:creationId xmlns:a16="http://schemas.microsoft.com/office/drawing/2014/main" id="{B472E7DF-6591-5F48-843E-441B821D15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" t="14877" r="-74" b="32637"/>
          <a:stretch/>
        </p:blipFill>
        <p:spPr>
          <a:xfrm>
            <a:off x="1260072" y="4724071"/>
            <a:ext cx="3894376" cy="1533003"/>
          </a:xfrm>
          <a:prstGeom prst="rect">
            <a:avLst/>
          </a:prstGeom>
        </p:spPr>
      </p:pic>
      <p:sp>
        <p:nvSpPr>
          <p:cNvPr id="44" name="Rettangolo 43">
            <a:extLst>
              <a:ext uri="{FF2B5EF4-FFF2-40B4-BE49-F238E27FC236}">
                <a16:creationId xmlns:a16="http://schemas.microsoft.com/office/drawing/2014/main" id="{54798D17-399B-BA4F-85BB-4217D80A9066}"/>
              </a:ext>
            </a:extLst>
          </p:cNvPr>
          <p:cNvSpPr/>
          <p:nvPr/>
        </p:nvSpPr>
        <p:spPr>
          <a:xfrm>
            <a:off x="2961851" y="4314461"/>
            <a:ext cx="2209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>
                <a:latin typeface="Lato Regular"/>
              </a:rPr>
              <a:t>Laboratori di ricerca</a:t>
            </a:r>
          </a:p>
        </p:txBody>
      </p:sp>
    </p:spTree>
    <p:extLst>
      <p:ext uri="{BB962C8B-B14F-4D97-AF65-F5344CB8AC3E}">
        <p14:creationId xmlns:p14="http://schemas.microsoft.com/office/powerpoint/2010/main" val="292576047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D9C383-98A7-F54C-A362-25DDA2688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Impegno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6B78F42-E16E-CF49-93D2-7558D0743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4</a:t>
            </a:fld>
            <a:endParaRPr lang="it-IT" dirty="0"/>
          </a:p>
        </p:txBody>
      </p:sp>
      <p:pic>
        <p:nvPicPr>
          <p:cNvPr id="2050" name="Picture 2" descr="Progetti di ricerca e sviluppo per economia circolare - QdS">
            <a:extLst>
              <a:ext uri="{FF2B5EF4-FFF2-40B4-BE49-F238E27FC236}">
                <a16:creationId xmlns:a16="http://schemas.microsoft.com/office/drawing/2014/main" id="{04E90622-1924-BF48-B8F2-06F67B3B6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32" y="1296136"/>
            <a:ext cx="3707904" cy="216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8826E93F-4E6C-824D-B981-A7B08DDB42DA}"/>
              </a:ext>
            </a:extLst>
          </p:cNvPr>
          <p:cNvSpPr/>
          <p:nvPr/>
        </p:nvSpPr>
        <p:spPr>
          <a:xfrm>
            <a:off x="360040" y="3459080"/>
            <a:ext cx="3793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Lato Regular"/>
              </a:rPr>
              <a:t>Sviluppo di progetti di ricerca su bandi internazionali ed europei, pubblici e privati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23DCC41-BDB7-5645-9E33-F2965F27E705}"/>
              </a:ext>
            </a:extLst>
          </p:cNvPr>
          <p:cNvSpPr/>
          <p:nvPr/>
        </p:nvSpPr>
        <p:spPr>
          <a:xfrm>
            <a:off x="4587592" y="1290623"/>
            <a:ext cx="4045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latin typeface="Lato Regular"/>
              </a:rPr>
              <a:t>Dotato di un team interno di progettisti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7CE1384-71F5-554A-B130-E1456EB6FA66}"/>
              </a:ext>
            </a:extLst>
          </p:cNvPr>
          <p:cNvSpPr/>
          <p:nvPr/>
        </p:nvSpPr>
        <p:spPr>
          <a:xfrm>
            <a:off x="486960" y="4510058"/>
            <a:ext cx="5741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latin typeface="Lato Regular"/>
              </a:rPr>
              <a:t>Obiettivi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3DD13B54-E4DC-B745-9E12-72528FCEB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500983"/>
            <a:ext cx="2885852" cy="1759225"/>
          </a:xfrm>
          <a:prstGeom prst="rect">
            <a:avLst/>
          </a:prstGeom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7B571814-501C-CF4C-A9D5-9DAFA63221A6}"/>
              </a:ext>
            </a:extLst>
          </p:cNvPr>
          <p:cNvSpPr/>
          <p:nvPr/>
        </p:nvSpPr>
        <p:spPr>
          <a:xfrm>
            <a:off x="486960" y="5125427"/>
            <a:ext cx="6942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latin typeface="Lato Regular"/>
              </a:rPr>
              <a:t>Con 3DLab-Sicilia, lo I.E.ME.S.T. si prefigge di integrare e ampliare i settori di ricerca, in linea con la propria missione</a:t>
            </a:r>
          </a:p>
        </p:txBody>
      </p:sp>
      <p:pic>
        <p:nvPicPr>
          <p:cNvPr id="2054" name="Picture 6" descr="Creare un team di lavoro vincente: 5 caratteristiche essenziali. - Prassi  Studio Associato">
            <a:extLst>
              <a:ext uri="{FF2B5EF4-FFF2-40B4-BE49-F238E27FC236}">
                <a16:creationId xmlns:a16="http://schemas.microsoft.com/office/drawing/2014/main" id="{77ED4D18-37FB-9C4B-8DB8-ABE020902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624" y="1978088"/>
            <a:ext cx="3757800" cy="215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17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7E5BEE-B93D-4EE6-BD48-0E72322B6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727272"/>
            <a:ext cx="3967323" cy="24821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B1BBE9-5019-47F9-905F-BD46029B5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39" y="3724796"/>
            <a:ext cx="3967323" cy="24830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CFF39-9DE0-458D-A1DA-9E6269A97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04" y="1240129"/>
            <a:ext cx="3940932" cy="2457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C208AF-DFEB-4B3D-96AE-6452E4392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240128"/>
            <a:ext cx="3967324" cy="245745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2E5B10D-0C29-4F42-A73B-1433AD712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Spazi attuali</a:t>
            </a:r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301229D-81F8-084A-A762-483A38A0F02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388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7F7AD760-B28B-C049-8001-B7DDDC373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40" y="984921"/>
            <a:ext cx="8233119" cy="49225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CEF4C7-9A40-4673-A797-57F65EFBB35E}"/>
              </a:ext>
            </a:extLst>
          </p:cNvPr>
          <p:cNvSpPr/>
          <p:nvPr/>
        </p:nvSpPr>
        <p:spPr>
          <a:xfrm>
            <a:off x="633714" y="2159401"/>
            <a:ext cx="2439365" cy="885464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F0E1D4-91FA-49A9-9141-3029E57BE71A}"/>
              </a:ext>
            </a:extLst>
          </p:cNvPr>
          <p:cNvSpPr txBox="1"/>
          <p:nvPr/>
        </p:nvSpPr>
        <p:spPr>
          <a:xfrm>
            <a:off x="1588626" y="2429009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40 m</a:t>
            </a:r>
            <a:r>
              <a:rPr lang="it-IT" b="1" baseline="300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DA877FF8-E1B0-AC4F-BE1E-73F31C66F344}"/>
              </a:ext>
            </a:extLst>
          </p:cNvPr>
          <p:cNvCxnSpPr/>
          <p:nvPr/>
        </p:nvCxnSpPr>
        <p:spPr>
          <a:xfrm flipV="1">
            <a:off x="3635896" y="2924944"/>
            <a:ext cx="0" cy="720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50589DCA-B0CB-C141-9383-51234E01E917}"/>
              </a:ext>
            </a:extLst>
          </p:cNvPr>
          <p:cNvCxnSpPr>
            <a:cxnSpLocks/>
          </p:cNvCxnSpPr>
          <p:nvPr/>
        </p:nvCxnSpPr>
        <p:spPr>
          <a:xfrm>
            <a:off x="202482" y="2708920"/>
            <a:ext cx="6480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79F56954-935F-6E4C-9BA0-C5C252A2C037}"/>
              </a:ext>
            </a:extLst>
          </p:cNvPr>
          <p:cNvCxnSpPr>
            <a:cxnSpLocks/>
          </p:cNvCxnSpPr>
          <p:nvPr/>
        </p:nvCxnSpPr>
        <p:spPr>
          <a:xfrm>
            <a:off x="1835696" y="1967769"/>
            <a:ext cx="0" cy="3600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>
            <a:extLst>
              <a:ext uri="{FF2B5EF4-FFF2-40B4-BE49-F238E27FC236}">
                <a16:creationId xmlns:a16="http://schemas.microsoft.com/office/drawing/2014/main" id="{74CE999E-7D97-7C4B-9F2D-72E0AA65C49B}"/>
              </a:ext>
            </a:extLst>
          </p:cNvPr>
          <p:cNvSpPr/>
          <p:nvPr/>
        </p:nvSpPr>
        <p:spPr>
          <a:xfrm>
            <a:off x="539552" y="3284984"/>
            <a:ext cx="7992887" cy="2448272"/>
          </a:xfrm>
          <a:prstGeom prst="rect">
            <a:avLst/>
          </a:prstGeom>
          <a:solidFill>
            <a:srgbClr val="464653">
              <a:alpha val="50196"/>
            </a:srgb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dirty="0">
                <a:solidFill>
                  <a:schemeClr val="tx1"/>
                </a:solidFill>
                <a:latin typeface="Lato Regular"/>
                <a:ea typeface="+mj-ea"/>
                <a:cs typeface="+mj-cs"/>
              </a:rPr>
              <a:t>   Spazi dedicati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1116C93E-EABB-8542-A0AA-78A1A7EE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481" y="1794384"/>
            <a:ext cx="4796967" cy="39689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5880075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49C8321-4AC7-CA4A-9E66-E4841E3E2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7</a:t>
            </a:fld>
            <a:endParaRPr lang="it-IT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72A4BEA-2CD2-AA4B-B494-F6A5CAF2D4A5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9103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908DD7B-6DEC-40CC-AEFE-6393D39BC84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75000"/>
              <a:alpha val="3019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3D637F-D604-47BA-B47D-5BCD162CBD37}"/>
              </a:ext>
            </a:extLst>
          </p:cNvPr>
          <p:cNvSpPr txBox="1"/>
          <p:nvPr/>
        </p:nvSpPr>
        <p:spPr>
          <a:xfrm>
            <a:off x="755576" y="3573016"/>
            <a:ext cx="5831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ato Regular"/>
                <a:ea typeface="+mj-ea"/>
                <a:cs typeface="+mj-cs"/>
              </a:rPr>
              <a:t>L’«</a:t>
            </a:r>
            <a:r>
              <a:rPr lang="it-IT" sz="40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ato Regular"/>
                <a:ea typeface="+mj-ea"/>
                <a:cs typeface="+mj-cs"/>
              </a:rPr>
              <a:t>Immersività</a:t>
            </a:r>
            <a:r>
              <a:rPr lang="it-IT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ato Regular"/>
                <a:ea typeface="+mj-ea"/>
                <a:cs typeface="+mj-cs"/>
              </a:rPr>
              <a:t>» è la sensazione di essere fisicamente presenti in un ambiente artificiale.</a:t>
            </a:r>
          </a:p>
        </p:txBody>
      </p:sp>
    </p:spTree>
    <p:extLst>
      <p:ext uri="{BB962C8B-B14F-4D97-AF65-F5344CB8AC3E}">
        <p14:creationId xmlns:p14="http://schemas.microsoft.com/office/powerpoint/2010/main" val="175217357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DB274-0E69-43C6-A791-88694265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Caratteristiche dell’Immersività</a:t>
            </a:r>
            <a:endParaRPr lang="it-I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56F3C9-545E-466C-BCD5-E68845DBC377}"/>
              </a:ext>
            </a:extLst>
          </p:cNvPr>
          <p:cNvSpPr txBox="1"/>
          <p:nvPr/>
        </p:nvSpPr>
        <p:spPr>
          <a:xfrm>
            <a:off x="3073699" y="2926044"/>
            <a:ext cx="2996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b="1" dirty="0">
                <a:latin typeface="Lato Regular"/>
              </a:rPr>
              <a:t>WoW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4513C4-ED87-4305-9AAE-4229E02B9CE5}"/>
              </a:ext>
            </a:extLst>
          </p:cNvPr>
          <p:cNvSpPr txBox="1"/>
          <p:nvPr/>
        </p:nvSpPr>
        <p:spPr>
          <a:xfrm>
            <a:off x="664174" y="1776014"/>
            <a:ext cx="17600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b="1" dirty="0">
                <a:latin typeface="Lato Regular"/>
              </a:rPr>
              <a:t>Alta definizione dell’immagine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50A15-12F1-482A-8258-A22D09E421BE}"/>
              </a:ext>
            </a:extLst>
          </p:cNvPr>
          <p:cNvSpPr txBox="1"/>
          <p:nvPr/>
        </p:nvSpPr>
        <p:spPr>
          <a:xfrm>
            <a:off x="748588" y="4606944"/>
            <a:ext cx="17600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b="1" dirty="0">
                <a:latin typeface="Lato Regular"/>
              </a:rPr>
              <a:t>Interazione con la Realtà Virtuale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844B76-A82F-4EF3-A5B4-0E846C153EDE}"/>
              </a:ext>
            </a:extLst>
          </p:cNvPr>
          <p:cNvSpPr txBox="1"/>
          <p:nvPr/>
        </p:nvSpPr>
        <p:spPr>
          <a:xfrm>
            <a:off x="6569616" y="1776014"/>
            <a:ext cx="16473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latin typeface="Lato Regular"/>
              </a:rPr>
              <a:t>Alta definizione del suono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7B17E-A089-492A-8F44-B00BBFB0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47" y="1628800"/>
            <a:ext cx="1073960" cy="12261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27C64EE-5A55-44A3-AB92-E1A8C499D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466" y="1696106"/>
            <a:ext cx="1035843" cy="10972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1654EA4-CCBF-452F-84CF-71793FA0E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847" y="4397957"/>
            <a:ext cx="1073960" cy="119128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A49247C-0A40-4C21-9EA9-F1D65FDF535D}"/>
              </a:ext>
            </a:extLst>
          </p:cNvPr>
          <p:cNvSpPr txBox="1"/>
          <p:nvPr/>
        </p:nvSpPr>
        <p:spPr>
          <a:xfrm>
            <a:off x="6569616" y="4606944"/>
            <a:ext cx="2322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latin typeface="Lato Regular"/>
              </a:rPr>
              <a:t>Quantità di dettagli dell’ambiente artificiale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CC3B7F-3C82-43B6-9BF6-AB655E2EEAC7}"/>
              </a:ext>
            </a:extLst>
          </p:cNvPr>
          <p:cNvGrpSpPr/>
          <p:nvPr/>
        </p:nvGrpSpPr>
        <p:grpSpPr>
          <a:xfrm>
            <a:off x="5392466" y="4397957"/>
            <a:ext cx="1207943" cy="1191282"/>
            <a:chOff x="8082143" y="4710104"/>
            <a:chExt cx="1381125" cy="136207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0749001-A229-4B5D-8B3A-341C6DBC8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2143" y="4710104"/>
              <a:ext cx="1381125" cy="1362075"/>
            </a:xfrm>
            <a:prstGeom prst="rect">
              <a:avLst/>
            </a:prstGeom>
          </p:spPr>
        </p:pic>
        <p:pic>
          <p:nvPicPr>
            <p:cNvPr id="26" name="Picture 4" descr="Cluster, computing icon - Download on Iconfinder">
              <a:extLst>
                <a:ext uri="{FF2B5EF4-FFF2-40B4-BE49-F238E27FC236}">
                  <a16:creationId xmlns:a16="http://schemas.microsoft.com/office/drawing/2014/main" id="{1DD25E59-FE4C-4839-AEDF-9921E8AC9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6701" y="4949052"/>
              <a:ext cx="884178" cy="8841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5628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0">
            <a:extLst>
              <a:ext uri="{FF2B5EF4-FFF2-40B4-BE49-F238E27FC236}">
                <a16:creationId xmlns:a16="http://schemas.microsoft.com/office/drawing/2014/main" id="{E9FB5257-7C52-4541-85ED-32F936EF0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7" y="1974109"/>
            <a:ext cx="3651864" cy="2802431"/>
          </a:xfrm>
          <a:prstGeom prst="rect">
            <a:avLst/>
          </a:prstGeom>
        </p:spPr>
      </p:pic>
      <p:pic>
        <p:nvPicPr>
          <p:cNvPr id="3" name="Immagine 1143546889">
            <a:extLst>
              <a:ext uri="{FF2B5EF4-FFF2-40B4-BE49-F238E27FC236}">
                <a16:creationId xmlns:a16="http://schemas.microsoft.com/office/drawing/2014/main" id="{9756E36E-7118-4909-8B9B-DEE23F727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1226623"/>
            <a:ext cx="3624086" cy="877457"/>
          </a:xfrm>
          <a:prstGeom prst="rect">
            <a:avLst/>
          </a:prstGeom>
        </p:spPr>
      </p:pic>
      <p:pic>
        <p:nvPicPr>
          <p:cNvPr id="4" name="Immagine 1143546888">
            <a:extLst>
              <a:ext uri="{FF2B5EF4-FFF2-40B4-BE49-F238E27FC236}">
                <a16:creationId xmlns:a16="http://schemas.microsoft.com/office/drawing/2014/main" id="{8545FBCD-0962-42B0-AF1C-875634A1F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800" y="2469473"/>
            <a:ext cx="2305304" cy="124674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114CB31-DFB5-4EC8-978F-46FC9EBCCA20}"/>
              </a:ext>
            </a:extLst>
          </p:cNvPr>
          <p:cNvGrpSpPr>
            <a:grpSpLocks noChangeAspect="1"/>
          </p:cNvGrpSpPr>
          <p:nvPr/>
        </p:nvGrpSpPr>
        <p:grpSpPr>
          <a:xfrm>
            <a:off x="5018748" y="4693078"/>
            <a:ext cx="1200549" cy="1028525"/>
            <a:chOff x="606021" y="2650201"/>
            <a:chExt cx="2637076" cy="2259214"/>
          </a:xfrm>
        </p:grpSpPr>
        <p:pic>
          <p:nvPicPr>
            <p:cNvPr id="1028" name="Picture 4" descr="TRACKPACK/E | Advanced Realtime Tracking GmbH &amp; Co. KG">
              <a:extLst>
                <a:ext uri="{FF2B5EF4-FFF2-40B4-BE49-F238E27FC236}">
                  <a16:creationId xmlns:a16="http://schemas.microsoft.com/office/drawing/2014/main" id="{D4BE82C4-A987-4F7F-88FC-93D7C6C0F9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56" b="89869" l="10000" r="90000">
                          <a14:foregroundMark x1="48750" y1="9756" x2="48750" y2="9756"/>
                          <a14:foregroundMark x1="50125" y1="44653" x2="50125" y2="44653"/>
                          <a14:foregroundMark x1="51750" y1="89681" x2="51750" y2="896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21" y="2650201"/>
              <a:ext cx="1988677" cy="132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TRACKPACK/E | Advanced Realtime Tracking GmbH &amp; Co. KG">
              <a:extLst>
                <a:ext uri="{FF2B5EF4-FFF2-40B4-BE49-F238E27FC236}">
                  <a16:creationId xmlns:a16="http://schemas.microsoft.com/office/drawing/2014/main" id="{19A38BC2-4725-46DF-A387-6FF810185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56" b="89869" l="10000" r="90000">
                          <a14:foregroundMark x1="48750" y1="9756" x2="48750" y2="9756"/>
                          <a14:foregroundMark x1="50125" y1="44653" x2="50125" y2="44653"/>
                          <a14:foregroundMark x1="51750" y1="89681" x2="51750" y2="896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34" y="2968163"/>
              <a:ext cx="1988677" cy="132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TRACKPACK/E | Advanced Realtime Tracking GmbH &amp; Co. KG">
              <a:extLst>
                <a:ext uri="{FF2B5EF4-FFF2-40B4-BE49-F238E27FC236}">
                  <a16:creationId xmlns:a16="http://schemas.microsoft.com/office/drawing/2014/main" id="{D6D22865-4171-43B0-B887-97128A14A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56" b="89869" l="10000" r="90000">
                          <a14:foregroundMark x1="48750" y1="9756" x2="48750" y2="9756"/>
                          <a14:foregroundMark x1="50125" y1="44653" x2="50125" y2="44653"/>
                          <a14:foregroundMark x1="51750" y1="89681" x2="51750" y2="896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962" y="3286125"/>
              <a:ext cx="1988677" cy="132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TRACKPACK/E | Advanced Realtime Tracking GmbH &amp; Co. KG">
              <a:extLst>
                <a:ext uri="{FF2B5EF4-FFF2-40B4-BE49-F238E27FC236}">
                  <a16:creationId xmlns:a16="http://schemas.microsoft.com/office/drawing/2014/main" id="{3A6529A3-FEFC-466E-8BD5-0D6EF331A2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56" b="89869" l="10000" r="90000">
                          <a14:foregroundMark x1="48750" y1="9756" x2="48750" y2="9756"/>
                          <a14:foregroundMark x1="50125" y1="44653" x2="50125" y2="44653"/>
                          <a14:foregroundMark x1="51750" y1="89681" x2="51750" y2="896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420" y="3584459"/>
              <a:ext cx="1988677" cy="132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Immagine 1143546883" descr="Z by HP per i videomaker | HP® Italia">
            <a:extLst>
              <a:ext uri="{FF2B5EF4-FFF2-40B4-BE49-F238E27FC236}">
                <a16:creationId xmlns:a16="http://schemas.microsoft.com/office/drawing/2014/main" id="{F922BAE8-C561-4989-8992-8C65F6A2369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0" b="15633"/>
          <a:stretch/>
        </p:blipFill>
        <p:spPr bwMode="auto">
          <a:xfrm>
            <a:off x="6692912" y="2617220"/>
            <a:ext cx="1410314" cy="8623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magine 1143546881" descr="Surround Sound Speakers Z906 5.1 system">
            <a:extLst>
              <a:ext uri="{FF2B5EF4-FFF2-40B4-BE49-F238E27FC236}">
                <a16:creationId xmlns:a16="http://schemas.microsoft.com/office/drawing/2014/main" id="{52C0EC96-3D13-40F2-ACFF-50F15401D6B2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6" b="20501"/>
          <a:stretch/>
        </p:blipFill>
        <p:spPr bwMode="auto">
          <a:xfrm>
            <a:off x="1070180" y="5123405"/>
            <a:ext cx="2299811" cy="11444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0" name="Picture 6" descr="Outil de tracking Flystick 2 - corner shop by Immersion">
            <a:extLst>
              <a:ext uri="{FF2B5EF4-FFF2-40B4-BE49-F238E27FC236}">
                <a16:creationId xmlns:a16="http://schemas.microsoft.com/office/drawing/2014/main" id="{AC05FB61-251B-488C-BCFA-244603B24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051" y="4417926"/>
            <a:ext cx="832424" cy="109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33289544-6BCE-4FBA-BF93-118803E0ACDB}"/>
              </a:ext>
            </a:extLst>
          </p:cNvPr>
          <p:cNvCxnSpPr>
            <a:cxnSpLocks/>
            <a:stCxn id="23" idx="3"/>
            <a:endCxn id="35" idx="0"/>
          </p:cNvCxnSpPr>
          <p:nvPr/>
        </p:nvCxnSpPr>
        <p:spPr>
          <a:xfrm>
            <a:off x="4019623" y="1484112"/>
            <a:ext cx="1094633" cy="741001"/>
          </a:xfrm>
          <a:prstGeom prst="bentConnector2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241D03E-ED61-45D7-BAA0-BFF4B771AD8B}"/>
              </a:ext>
            </a:extLst>
          </p:cNvPr>
          <p:cNvSpPr/>
          <p:nvPr/>
        </p:nvSpPr>
        <p:spPr>
          <a:xfrm>
            <a:off x="243735" y="919669"/>
            <a:ext cx="3775887" cy="112888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A98BACC-0260-4546-AEAD-9672DF53E694}"/>
              </a:ext>
            </a:extLst>
          </p:cNvPr>
          <p:cNvSpPr/>
          <p:nvPr/>
        </p:nvSpPr>
        <p:spPr>
          <a:xfrm>
            <a:off x="4019623" y="4327150"/>
            <a:ext cx="2185661" cy="145049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59A5A83-F97C-433C-93C3-EBE5EFE469CB}"/>
              </a:ext>
            </a:extLst>
          </p:cNvPr>
          <p:cNvSpPr/>
          <p:nvPr/>
        </p:nvSpPr>
        <p:spPr>
          <a:xfrm>
            <a:off x="3961603" y="2225112"/>
            <a:ext cx="2305304" cy="1662583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F1607C8-957D-41C6-8F70-A7880B3012EC}"/>
              </a:ext>
            </a:extLst>
          </p:cNvPr>
          <p:cNvSpPr/>
          <p:nvPr/>
        </p:nvSpPr>
        <p:spPr>
          <a:xfrm>
            <a:off x="914508" y="4851404"/>
            <a:ext cx="2481945" cy="14822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4640116C-2BB6-4C9D-A727-97AB229AD439}"/>
              </a:ext>
            </a:extLst>
          </p:cNvPr>
          <p:cNvCxnSpPr>
            <a:cxnSpLocks/>
            <a:stCxn id="57" idx="3"/>
            <a:endCxn id="35" idx="1"/>
          </p:cNvCxnSpPr>
          <p:nvPr/>
        </p:nvCxnSpPr>
        <p:spPr>
          <a:xfrm flipV="1">
            <a:off x="3396453" y="3056404"/>
            <a:ext cx="565150" cy="2536110"/>
          </a:xfrm>
          <a:prstGeom prst="bentConnector3">
            <a:avLst>
              <a:gd name="adj1" fmla="val 64138"/>
            </a:avLst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17D6B6CF-36FE-4613-8EB9-26CB40F357AF}"/>
              </a:ext>
            </a:extLst>
          </p:cNvPr>
          <p:cNvSpPr/>
          <p:nvPr/>
        </p:nvSpPr>
        <p:spPr>
          <a:xfrm>
            <a:off x="6584780" y="1924723"/>
            <a:ext cx="2481945" cy="3037426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1032" name="Picture 8" descr="Xbox One X: Microsoft annuncia il supporto ufficiale a Unity Engine">
            <a:extLst>
              <a:ext uri="{FF2B5EF4-FFF2-40B4-BE49-F238E27FC236}">
                <a16:creationId xmlns:a16="http://schemas.microsoft.com/office/drawing/2014/main" id="{726795EE-F2EE-4017-8049-333B8BD42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9" t="26894" r="19718" b="26828"/>
          <a:stretch/>
        </p:blipFill>
        <p:spPr bwMode="auto">
          <a:xfrm>
            <a:off x="7754164" y="3275703"/>
            <a:ext cx="1287560" cy="49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TextBox 1038">
            <a:extLst>
              <a:ext uri="{FF2B5EF4-FFF2-40B4-BE49-F238E27FC236}">
                <a16:creationId xmlns:a16="http://schemas.microsoft.com/office/drawing/2014/main" id="{532F5D4E-5041-4A1F-B222-B42CF9291046}"/>
              </a:ext>
            </a:extLst>
          </p:cNvPr>
          <p:cNvSpPr txBox="1"/>
          <p:nvPr/>
        </p:nvSpPr>
        <p:spPr>
          <a:xfrm>
            <a:off x="254036" y="926812"/>
            <a:ext cx="21243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dirty="0">
                <a:latin typeface="Lato Regular"/>
              </a:rPr>
              <a:t>Sistema di Proiezione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8223D68-11A3-4D53-9838-7C5C519E0BC3}"/>
              </a:ext>
            </a:extLst>
          </p:cNvPr>
          <p:cNvSpPr txBox="1"/>
          <p:nvPr/>
        </p:nvSpPr>
        <p:spPr>
          <a:xfrm>
            <a:off x="6614411" y="1924723"/>
            <a:ext cx="24523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b="1" dirty="0">
                <a:latin typeface="Lato Regular"/>
              </a:rPr>
              <a:t>Creazione degli ambienti di Realtà Virtuale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BECB6DD-54AF-4F8B-82BB-9E5DD25F6F1C}"/>
              </a:ext>
            </a:extLst>
          </p:cNvPr>
          <p:cNvSpPr txBox="1"/>
          <p:nvPr/>
        </p:nvSpPr>
        <p:spPr>
          <a:xfrm>
            <a:off x="892865" y="4834027"/>
            <a:ext cx="14855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dirty="0">
                <a:latin typeface="Lato Regular"/>
              </a:rPr>
              <a:t>Sistema Audio</a:t>
            </a:r>
          </a:p>
        </p:txBody>
      </p:sp>
      <p:pic>
        <p:nvPicPr>
          <p:cNvPr id="1040" name="Picture 10" descr="Volfoni presenta sus gafas 3D con tecnología de seguimiento de cabeza de ART">
            <a:extLst>
              <a:ext uri="{FF2B5EF4-FFF2-40B4-BE49-F238E27FC236}">
                <a16:creationId xmlns:a16="http://schemas.microsoft.com/office/drawing/2014/main" id="{C94998B2-1360-4508-81EF-4E54D476C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975" y="5192356"/>
            <a:ext cx="1039588" cy="56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ECF36272-0B20-4812-B6B7-7865803F35E8}"/>
              </a:ext>
            </a:extLst>
          </p:cNvPr>
          <p:cNvSpPr txBox="1"/>
          <p:nvPr/>
        </p:nvSpPr>
        <p:spPr>
          <a:xfrm>
            <a:off x="4031895" y="4338960"/>
            <a:ext cx="19391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dirty="0">
                <a:latin typeface="Lato Regular"/>
              </a:rPr>
              <a:t>Sistema di Tracking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5A267E3-D62C-4E83-88FC-69DC3F95F558}"/>
              </a:ext>
            </a:extLst>
          </p:cNvPr>
          <p:cNvSpPr txBox="1"/>
          <p:nvPr/>
        </p:nvSpPr>
        <p:spPr>
          <a:xfrm>
            <a:off x="3972285" y="2238511"/>
            <a:ext cx="21018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500" b="1" dirty="0">
                <a:latin typeface="Lato Regular"/>
              </a:rPr>
              <a:t>Sistema di Rendering</a:t>
            </a:r>
          </a:p>
        </p:txBody>
      </p:sp>
      <p:pic>
        <p:nvPicPr>
          <p:cNvPr id="1043" name="Picture 12" descr="Software CAD | Progettazione 2D e 3D assistita da computer | Autodesk">
            <a:extLst>
              <a:ext uri="{FF2B5EF4-FFF2-40B4-BE49-F238E27FC236}">
                <a16:creationId xmlns:a16="http://schemas.microsoft.com/office/drawing/2014/main" id="{F5B6A928-921C-4F7E-B298-899143FCA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12" y="3821548"/>
            <a:ext cx="2346401" cy="112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5" name="Straight Connector 1044">
            <a:extLst>
              <a:ext uri="{FF2B5EF4-FFF2-40B4-BE49-F238E27FC236}">
                <a16:creationId xmlns:a16="http://schemas.microsoft.com/office/drawing/2014/main" id="{A45AAA4A-406B-493A-A94D-8BDC7BE3BA19}"/>
              </a:ext>
            </a:extLst>
          </p:cNvPr>
          <p:cNvCxnSpPr/>
          <p:nvPr/>
        </p:nvCxnSpPr>
        <p:spPr>
          <a:xfrm>
            <a:off x="6444208" y="857250"/>
            <a:ext cx="0" cy="51435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" name="Arrow: Left 1048">
            <a:extLst>
              <a:ext uri="{FF2B5EF4-FFF2-40B4-BE49-F238E27FC236}">
                <a16:creationId xmlns:a16="http://schemas.microsoft.com/office/drawing/2014/main" id="{19527E35-03CE-4C13-B1A4-3CCFEB86E4D2}"/>
              </a:ext>
            </a:extLst>
          </p:cNvPr>
          <p:cNvSpPr/>
          <p:nvPr/>
        </p:nvSpPr>
        <p:spPr>
          <a:xfrm>
            <a:off x="5975160" y="3255888"/>
            <a:ext cx="757803" cy="88892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cxnSp>
        <p:nvCxnSpPr>
          <p:cNvPr id="1051" name="Straight Connector 1050">
            <a:extLst>
              <a:ext uri="{FF2B5EF4-FFF2-40B4-BE49-F238E27FC236}">
                <a16:creationId xmlns:a16="http://schemas.microsoft.com/office/drawing/2014/main" id="{9236F4A1-9445-42AC-801E-960EF0687177}"/>
              </a:ext>
            </a:extLst>
          </p:cNvPr>
          <p:cNvCxnSpPr>
            <a:cxnSpLocks/>
            <a:stCxn id="35" idx="2"/>
            <a:endCxn id="27" idx="0"/>
          </p:cNvCxnSpPr>
          <p:nvPr/>
        </p:nvCxnSpPr>
        <p:spPr>
          <a:xfrm flipH="1">
            <a:off x="5112454" y="3887695"/>
            <a:ext cx="1802" cy="439455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BB296646-A0BB-4561-9A21-7B7DCBB5F599}"/>
              </a:ext>
            </a:extLst>
          </p:cNvPr>
          <p:cNvSpPr txBox="1">
            <a:spLocks/>
          </p:cNvSpPr>
          <p:nvPr/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>
                <a:solidFill>
                  <a:schemeClr val="tx1"/>
                </a:solidFill>
                <a:latin typeface="Lato Regular"/>
              </a:rPr>
              <a:t>CAVE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99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35" grpId="0" animBg="1"/>
      <p:bldP spid="57" grpId="0" animBg="1"/>
      <p:bldP spid="62" grpId="0" animBg="1"/>
      <p:bldP spid="1039" grpId="0"/>
      <p:bldP spid="80" grpId="0"/>
      <p:bldP spid="81" grpId="0"/>
      <p:bldP spid="85" grpId="0"/>
      <p:bldP spid="86" grpId="0"/>
      <p:bldP spid="10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10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2AF5E438-AEE3-4FB6-B802-9EF430241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03"/>
          <a:stretch/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contenuto 4">
            <a:extLst>
              <a:ext uri="{FF2B5EF4-FFF2-40B4-BE49-F238E27FC236}">
                <a16:creationId xmlns:a16="http://schemas.microsoft.com/office/drawing/2014/main" id="{773DB279-BB8D-4E99-977E-4F9D8AE7E8A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ato Regular"/>
                <a:ea typeface="+mj-ea"/>
                <a:cs typeface="+mj-cs"/>
              </a:rPr>
              <a:t>Oculus Quest 2</a:t>
            </a:r>
          </a:p>
          <a:p>
            <a:r>
              <a:rPr lang="it-IT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ato Regular"/>
                <a:ea typeface="+mj-ea"/>
                <a:cs typeface="+mj-cs"/>
              </a:rPr>
              <a:t>Valve Index</a:t>
            </a:r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63012CB2-CDA6-4A94-B3A1-EBAD8F2F7B74}"/>
              </a:ext>
            </a:extLst>
          </p:cNvPr>
          <p:cNvSpPr txBox="1">
            <a:spLocks/>
          </p:cNvSpPr>
          <p:nvPr/>
        </p:nvSpPr>
        <p:spPr>
          <a:xfrm>
            <a:off x="374848" y="-90264"/>
            <a:ext cx="8229600" cy="1143000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ato Regular"/>
              </a:rPr>
              <a:t>Visori</a:t>
            </a:r>
          </a:p>
        </p:txBody>
      </p:sp>
    </p:spTree>
    <p:extLst>
      <p:ext uri="{BB962C8B-B14F-4D97-AF65-F5344CB8AC3E}">
        <p14:creationId xmlns:p14="http://schemas.microsoft.com/office/powerpoint/2010/main" val="354902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Il «liquid lab»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11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35" name="Segnaposto contenuto 2">
            <a:extLst>
              <a:ext uri="{FF2B5EF4-FFF2-40B4-BE49-F238E27FC236}">
                <a16:creationId xmlns:a16="http://schemas.microsoft.com/office/drawing/2014/main" id="{6DC28597-0CDC-4B28-BE8C-341ED5417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36" y="1124744"/>
            <a:ext cx="8970160" cy="2740561"/>
          </a:xfrm>
        </p:spPr>
        <p:txBody>
          <a:bodyPr>
            <a:noAutofit/>
          </a:bodyPr>
          <a:lstStyle/>
          <a:p>
            <a:r>
              <a:rPr lang="it-IT" sz="1800" dirty="0">
                <a:latin typeface="Lato Regular"/>
              </a:rPr>
              <a:t>Un "liquid lab è un ambiente (sia reale sia virtuale) concepito per </a:t>
            </a:r>
            <a:r>
              <a:rPr lang="it-IT" sz="1800" b="1" u="sng" dirty="0">
                <a:latin typeface="Lato Regular"/>
              </a:rPr>
              <a:t>integrare, mostrare e sfruttare</a:t>
            </a:r>
            <a:r>
              <a:rPr lang="it-IT" sz="1800" dirty="0">
                <a:latin typeface="Lato Regular"/>
              </a:rPr>
              <a:t> servizi e soluzioni IT all'avanguardia per l'innovazione </a:t>
            </a:r>
          </a:p>
          <a:p>
            <a:r>
              <a:rPr lang="it-IT" sz="1800" dirty="0">
                <a:latin typeface="Lato Regular"/>
              </a:rPr>
              <a:t>Nel “liquid lab” di 3DLab-Sicilia idee, progetti, prodotti e servizi che usano le tecnologie di VR/AR potranno essere da un lato dimostrati e dall’altro progettati e testati nel mercato reale attraverso una metodologia precisa (test, iterazione e convalida) e un processo di miglioramento delle competenze (“upskilling”)</a:t>
            </a:r>
          </a:p>
          <a:p>
            <a:endParaRPr lang="it-IT" sz="1800" dirty="0">
              <a:latin typeface="Lato Regular"/>
            </a:endParaRPr>
          </a:p>
          <a:p>
            <a:endParaRPr lang="it-IT" sz="1800" dirty="0">
              <a:latin typeface="Lato Regular"/>
            </a:endParaRPr>
          </a:p>
          <a:p>
            <a:endParaRPr lang="it-IT" sz="1800" dirty="0">
              <a:latin typeface="Lato Regular"/>
            </a:endParaRPr>
          </a:p>
          <a:p>
            <a:endParaRPr lang="it-IT" sz="1800" dirty="0">
              <a:latin typeface="Lato Regular"/>
            </a:endParaRPr>
          </a:p>
          <a:p>
            <a:endParaRPr lang="it-IT" sz="1800" dirty="0">
              <a:latin typeface="Lato Regular"/>
            </a:endParaRPr>
          </a:p>
          <a:p>
            <a:endParaRPr lang="it-IT" sz="1800" dirty="0">
              <a:latin typeface="Lato Regular"/>
            </a:endParaRPr>
          </a:p>
          <a:p>
            <a:endParaRPr lang="it-IT" sz="1800" dirty="0">
              <a:latin typeface="Lato Regular"/>
            </a:endParaRPr>
          </a:p>
          <a:p>
            <a:endParaRPr lang="it-IT" sz="1800" dirty="0">
              <a:latin typeface="Lato Regular"/>
            </a:endParaRPr>
          </a:p>
          <a:p>
            <a:r>
              <a:rPr lang="it-IT" sz="1800" dirty="0">
                <a:latin typeface="Lato Regular"/>
              </a:rPr>
              <a:t>Lo scopo è convertire una strategia (di ricerca e/o industriale) in azione e alla fine in prodotto</a:t>
            </a: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1B87FE29-6D9F-4FB0-8CA4-072EF7ED40E9}"/>
              </a:ext>
            </a:extLst>
          </p:cNvPr>
          <p:cNvGrpSpPr/>
          <p:nvPr/>
        </p:nvGrpSpPr>
        <p:grpSpPr>
          <a:xfrm>
            <a:off x="2410780" y="3096441"/>
            <a:ext cx="4248472" cy="2552018"/>
            <a:chOff x="3319770" y="3690095"/>
            <a:chExt cx="5487117" cy="2840050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EC148523-8C1E-4679-8A9C-91C8E844A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62333" y="5191005"/>
              <a:ext cx="949023" cy="955802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40C850AD-DDB3-4494-8D28-ACDBBBD5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1481" y="5198284"/>
              <a:ext cx="937644" cy="981003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5AF7C192-F7C6-4522-903E-090CFA392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04769" y="3992163"/>
              <a:ext cx="1128485" cy="1113132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C0D377AE-20DA-47B0-9CB5-10478B453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79710" y="5105295"/>
              <a:ext cx="992402" cy="911262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A1F16E3B-A526-4B3A-A3F8-3971D28AB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74118" y="3971692"/>
              <a:ext cx="932769" cy="816935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68676DF-C3B4-4DF8-81E1-B7029B257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4192061"/>
              <a:ext cx="932769" cy="913234"/>
            </a:xfrm>
            <a:prstGeom prst="rect">
              <a:avLst/>
            </a:prstGeom>
          </p:spPr>
        </p:pic>
        <p:sp>
          <p:nvSpPr>
            <p:cNvPr id="22" name="Nuvola 21">
              <a:extLst>
                <a:ext uri="{FF2B5EF4-FFF2-40B4-BE49-F238E27FC236}">
                  <a16:creationId xmlns:a16="http://schemas.microsoft.com/office/drawing/2014/main" id="{4C6F021E-5622-4A25-AEB3-FD92D7FF09B9}"/>
                </a:ext>
              </a:extLst>
            </p:cNvPr>
            <p:cNvSpPr/>
            <p:nvPr/>
          </p:nvSpPr>
          <p:spPr>
            <a:xfrm>
              <a:off x="3319770" y="3690095"/>
              <a:ext cx="4609300" cy="2840050"/>
            </a:xfrm>
            <a:prstGeom prst="cloud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42870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2CB256EE-84EF-D64E-8747-F43BD43DD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Liquid Lab @ </a:t>
            </a:r>
            <a:r>
              <a:rPr lang="it-IT" dirty="0" err="1">
                <a:solidFill>
                  <a:schemeClr val="tx1"/>
                </a:solidFill>
                <a:latin typeface="Lato Regular"/>
              </a:rPr>
              <a:t>Iemest</a:t>
            </a:r>
            <a:endParaRPr lang="it-IT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1310D98-8CDC-6049-9431-F8F3544B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12</a:t>
            </a:fld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E9FB64-EC09-6147-9474-6613B7C3C9C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000" dirty="0">
                <a:latin typeface="Lato Regular"/>
              </a:rPr>
              <a:t>Lo I.E.ME.S.T. ospiterà il “polo occidentale” regionale della rete di centri di 3DLab-Sicilia e sostanzierà fisicamente il concetto del “</a:t>
            </a:r>
            <a:r>
              <a:rPr lang="it-IT" sz="2000" dirty="0" err="1">
                <a:latin typeface="Lato Regular"/>
              </a:rPr>
              <a:t>liquid</a:t>
            </a:r>
            <a:r>
              <a:rPr lang="it-IT" sz="2000" dirty="0">
                <a:latin typeface="Lato Regular"/>
              </a:rPr>
              <a:t> lab” mettendo a disposizione i propri locali per alloggiare l’infrastruttura del progetto</a:t>
            </a:r>
          </a:p>
          <a:p>
            <a:endParaRPr lang="it-IT" sz="2000" dirty="0">
              <a:latin typeface="Lato 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0184D8-B662-4E5C-B8DB-1EB58741D4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" b="9236"/>
          <a:stretch/>
        </p:blipFill>
        <p:spPr>
          <a:xfrm>
            <a:off x="4860032" y="2780928"/>
            <a:ext cx="4104456" cy="26988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824FAF-92E2-4E5C-9F01-8B5D71E167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00"/>
          <a:stretch/>
        </p:blipFill>
        <p:spPr>
          <a:xfrm>
            <a:off x="251520" y="3418399"/>
            <a:ext cx="4104456" cy="272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6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Perché un liquid lab?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13</a:t>
            </a:fld>
            <a:endParaRPr lang="it-IT" dirty="0">
              <a:latin typeface="Lato Regular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DA0DEDB-1A5A-409F-8087-6EE3C0631F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>
                <a:latin typeface="Lato Regular"/>
              </a:rPr>
              <a:t>I casi d’uso presenti e futuri trovano pratica realizzazione all’interno del liquid lab tramite l’inserimento nel mercato reale</a:t>
            </a:r>
          </a:p>
          <a:p>
            <a:endParaRPr lang="it-IT" dirty="0">
              <a:latin typeface="Lato Regular"/>
            </a:endParaRPr>
          </a:p>
          <a:p>
            <a:endParaRPr lang="it-IT" dirty="0">
              <a:latin typeface="Lato Regular"/>
            </a:endParaRPr>
          </a:p>
          <a:p>
            <a:endParaRPr lang="it-IT" dirty="0">
              <a:latin typeface="Lato Regular"/>
            </a:endParaRPr>
          </a:p>
          <a:p>
            <a:r>
              <a:rPr lang="it-IT" dirty="0">
                <a:latin typeface="Lato Regular"/>
              </a:rPr>
              <a:t>Settori principali</a:t>
            </a: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2" name="Picture 2" descr="Microsoft Learn: an accessible learning platform">
            <a:extLst>
              <a:ext uri="{FF2B5EF4-FFF2-40B4-BE49-F238E27FC236}">
                <a16:creationId xmlns:a16="http://schemas.microsoft.com/office/drawing/2014/main" id="{C54331CA-FF37-1043-8996-8B667138CF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5" t="-421" r="3307" b="-409"/>
          <a:stretch/>
        </p:blipFill>
        <p:spPr bwMode="auto">
          <a:xfrm>
            <a:off x="497255" y="4355852"/>
            <a:ext cx="2634585" cy="172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ate-of-the-art virtual-reality system is key to medical discovery «  Kurzweil">
            <a:extLst>
              <a:ext uri="{FF2B5EF4-FFF2-40B4-BE49-F238E27FC236}">
                <a16:creationId xmlns:a16="http://schemas.microsoft.com/office/drawing/2014/main" id="{31003E2F-8B4D-204C-B385-DBF9CC503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576" y="4366766"/>
            <a:ext cx="2593848" cy="172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the “digital photogrammetry” of a building? Discover it with the  BEEP project | ENI CBC Med">
            <a:extLst>
              <a:ext uri="{FF2B5EF4-FFF2-40B4-BE49-F238E27FC236}">
                <a16:creationId xmlns:a16="http://schemas.microsoft.com/office/drawing/2014/main" id="{71F74501-D8C1-3948-9FD9-D12B4B3D7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160" y="4355852"/>
            <a:ext cx="2569719" cy="172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DD695573-7970-C042-8E04-1A28A0889ECC}"/>
              </a:ext>
            </a:extLst>
          </p:cNvPr>
          <p:cNvSpPr/>
          <p:nvPr/>
        </p:nvSpPr>
        <p:spPr>
          <a:xfrm>
            <a:off x="497255" y="5611287"/>
            <a:ext cx="15544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Lato Regular"/>
              </a:rPr>
              <a:t>Educazione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AA2F403-374E-FD42-AB36-57ECAC05DB29}"/>
              </a:ext>
            </a:extLst>
          </p:cNvPr>
          <p:cNvSpPr/>
          <p:nvPr/>
        </p:nvSpPr>
        <p:spPr>
          <a:xfrm>
            <a:off x="3233559" y="5605840"/>
            <a:ext cx="15544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Lato Regular"/>
              </a:rPr>
              <a:t>Medicina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438D3D0-959E-454B-B3D1-46BB2CD45747}"/>
              </a:ext>
            </a:extLst>
          </p:cNvPr>
          <p:cNvSpPr/>
          <p:nvPr/>
        </p:nvSpPr>
        <p:spPr>
          <a:xfrm>
            <a:off x="5901160" y="5605840"/>
            <a:ext cx="15544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Lato Regular"/>
              </a:rPr>
              <a:t>Beni culturali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7CAA68E-F4F8-4499-A12D-DDE1B261EBE5}"/>
              </a:ext>
            </a:extLst>
          </p:cNvPr>
          <p:cNvCxnSpPr/>
          <p:nvPr/>
        </p:nvCxnSpPr>
        <p:spPr>
          <a:xfrm>
            <a:off x="4788024" y="2502148"/>
            <a:ext cx="0" cy="168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egnaposto contenuto 4">
            <a:extLst>
              <a:ext uri="{FF2B5EF4-FFF2-40B4-BE49-F238E27FC236}">
                <a16:creationId xmlns:a16="http://schemas.microsoft.com/office/drawing/2014/main" id="{5D8D181C-0239-4F62-A887-4883B07D1D4C}"/>
              </a:ext>
            </a:extLst>
          </p:cNvPr>
          <p:cNvSpPr txBox="1">
            <a:spLocks/>
          </p:cNvSpPr>
          <p:nvPr/>
        </p:nvSpPr>
        <p:spPr>
          <a:xfrm>
            <a:off x="467550" y="2538473"/>
            <a:ext cx="5400594" cy="172653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>
                <a:latin typeface="Lato Regular"/>
              </a:rPr>
              <a:t>Liquid Lab:</a:t>
            </a:r>
          </a:p>
          <a:p>
            <a:pPr lvl="1"/>
            <a:r>
              <a:rPr lang="it-IT" sz="2000" dirty="0">
                <a:latin typeface="Lato Regular"/>
              </a:rPr>
              <a:t>Tecnologie di VR (CAVE e Visori)</a:t>
            </a:r>
          </a:p>
          <a:p>
            <a:pPr lvl="1"/>
            <a:r>
              <a:rPr lang="it-IT" sz="2000" dirty="0">
                <a:latin typeface="Lato Regular"/>
              </a:rPr>
              <a:t>Team di progettisti</a:t>
            </a:r>
          </a:p>
        </p:txBody>
      </p:sp>
      <p:sp>
        <p:nvSpPr>
          <p:cNvPr id="18" name="Segnaposto contenuto 4">
            <a:extLst>
              <a:ext uri="{FF2B5EF4-FFF2-40B4-BE49-F238E27FC236}">
                <a16:creationId xmlns:a16="http://schemas.microsoft.com/office/drawing/2014/main" id="{E9103921-977D-4A8E-960B-83B6EA22E38C}"/>
              </a:ext>
            </a:extLst>
          </p:cNvPr>
          <p:cNvSpPr txBox="1">
            <a:spLocks/>
          </p:cNvSpPr>
          <p:nvPr/>
        </p:nvSpPr>
        <p:spPr>
          <a:xfrm>
            <a:off x="4932040" y="2561016"/>
            <a:ext cx="3960435" cy="172653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>
                <a:latin typeface="Lato Regular"/>
              </a:rPr>
              <a:t>Benefici</a:t>
            </a:r>
          </a:p>
          <a:p>
            <a:pPr lvl="1"/>
            <a:r>
              <a:rPr lang="it-IT" sz="2000" dirty="0">
                <a:latin typeface="Lato Regular"/>
              </a:rPr>
              <a:t>Azzeramento delle distanze</a:t>
            </a:r>
          </a:p>
          <a:p>
            <a:pPr lvl="1"/>
            <a:r>
              <a:rPr lang="it-IT" sz="2000" dirty="0">
                <a:latin typeface="Lato Regular"/>
              </a:rPr>
              <a:t>Tempi e costi contenuti</a:t>
            </a:r>
          </a:p>
        </p:txBody>
      </p:sp>
    </p:spTree>
    <p:extLst>
      <p:ext uri="{BB962C8B-B14F-4D97-AF65-F5344CB8AC3E}">
        <p14:creationId xmlns:p14="http://schemas.microsoft.com/office/powerpoint/2010/main" val="376711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4400" dirty="0">
                <a:latin typeface="Lato Regular"/>
              </a:rPr>
              <a:t>Grazie !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14</a:t>
            </a:fld>
            <a:endParaRPr lang="it-IT" dirty="0">
              <a:latin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0AC771-2714-4752-BE7B-FA1C534D8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7E22C2-7EDB-498D-BE40-0AF7F7E8C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6384751"/>
            <a:ext cx="12192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193</TotalTime>
  <Words>479</Words>
  <Application>Microsoft Office PowerPoint</Application>
  <PresentationFormat>On-screen Show (4:3)</PresentationFormat>
  <Paragraphs>89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Bookman Old Style</vt:lpstr>
      <vt:lpstr>Calibri</vt:lpstr>
      <vt:lpstr>Gill Sans MT</vt:lpstr>
      <vt:lpstr>Helvetica</vt:lpstr>
      <vt:lpstr>Lato Regular</vt:lpstr>
      <vt:lpstr>Wingdings</vt:lpstr>
      <vt:lpstr>Wingdings 3</vt:lpstr>
      <vt:lpstr>Satellite</vt:lpstr>
      <vt:lpstr>Centro per la VR – I.E.ME.S.T.  Dott. Davide Stefano Sardina (davidesardina@iemest.eu)     I.E.ME.S.T.</vt:lpstr>
      <vt:lpstr>Indice</vt:lpstr>
      <vt:lpstr>Scopi e Aree di Ricerca</vt:lpstr>
      <vt:lpstr>Impegno</vt:lpstr>
      <vt:lpstr>Spazi attuali</vt:lpstr>
      <vt:lpstr>PowerPoint Presentation</vt:lpstr>
      <vt:lpstr>PowerPoint Presentation</vt:lpstr>
      <vt:lpstr>Caratteristiche dell’Immersività</vt:lpstr>
      <vt:lpstr>PowerPoint Presentation</vt:lpstr>
      <vt:lpstr>PowerPoint Presentation</vt:lpstr>
      <vt:lpstr>Il «liquid lab»</vt:lpstr>
      <vt:lpstr>Liquid Lab @ Iemest</vt:lpstr>
      <vt:lpstr>Perché un liquid lab?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Davide Sardina</cp:lastModifiedBy>
  <cp:revision>474</cp:revision>
  <dcterms:created xsi:type="dcterms:W3CDTF">2012-02-24T14:26:31Z</dcterms:created>
  <dcterms:modified xsi:type="dcterms:W3CDTF">2021-03-26T16:32:23Z</dcterms:modified>
</cp:coreProperties>
</file>