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tiff" ContentType="image/tiff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708" r:id="rId1"/>
  </p:sldMasterIdLst>
  <p:notesMasterIdLst>
    <p:notesMasterId r:id="rId15"/>
  </p:notesMasterIdLst>
  <p:sldIdLst>
    <p:sldId id="343" r:id="rId2"/>
    <p:sldId id="338" r:id="rId3"/>
    <p:sldId id="339" r:id="rId4"/>
    <p:sldId id="342" r:id="rId5"/>
    <p:sldId id="344" r:id="rId6"/>
    <p:sldId id="346" r:id="rId7"/>
    <p:sldId id="340" r:id="rId8"/>
    <p:sldId id="341" r:id="rId9"/>
    <p:sldId id="345" r:id="rId10"/>
    <p:sldId id="348" r:id="rId11"/>
    <p:sldId id="349" r:id="rId12"/>
    <p:sldId id="351" r:id="rId13"/>
    <p:sldId id="288" r:id="rId14"/>
  </p:sldIdLst>
  <p:sldSz cx="9144000" cy="6858000" type="screen4x3"/>
  <p:notesSz cx="6858000" cy="9144000"/>
  <p:defaultTextStyle>
    <a:defPPr>
      <a:defRPr lang="it-IT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80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ile medio 2 - Colore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2191" autoAdjust="0"/>
    <p:restoredTop sz="92933" autoAdjust="0"/>
  </p:normalViewPr>
  <p:slideViewPr>
    <p:cSldViewPr>
      <p:cViewPr varScale="1">
        <p:scale>
          <a:sx n="96" d="100"/>
          <a:sy n="96" d="100"/>
        </p:scale>
        <p:origin x="222" y="162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 varScale="1">
      <p:scale>
        <a:sx n="100" d="100"/>
        <a:sy n="100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notesMaster" Target="notesMasters/notesMaster1.xml"/><Relationship Id="rId10" Type="http://schemas.openxmlformats.org/officeDocument/2006/relationships/slide" Target="slides/slide9.xml"/><Relationship Id="rId19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ntestazion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it-IT"/>
          </a:p>
        </p:txBody>
      </p:sp>
      <p:sp>
        <p:nvSpPr>
          <p:cNvPr id="3" name="Segnaposto data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649F564-DC57-4192-8078-79C90AA5E388}" type="datetimeFigureOut">
              <a:rPr lang="it-IT" smtClean="0"/>
              <a:t>31/03/2021</a:t>
            </a:fld>
            <a:endParaRPr lang="it-IT"/>
          </a:p>
        </p:txBody>
      </p:sp>
      <p:sp>
        <p:nvSpPr>
          <p:cNvPr id="4" name="Segnaposto immagine diapositiva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it-IT"/>
          </a:p>
        </p:txBody>
      </p:sp>
      <p:sp>
        <p:nvSpPr>
          <p:cNvPr id="5" name="Segnaposto note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it-IT"/>
              <a:t>Fare clic per modificare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6" name="Segnaposto piè di pagina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it-IT"/>
          </a:p>
        </p:txBody>
      </p:sp>
      <p:sp>
        <p:nvSpPr>
          <p:cNvPr id="7" name="Segnaposto numero diapositiva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D3B7ADB-F32C-45E7-8989-D778B87DF086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43381671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mmagin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egnaposto note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9E09416-29A7-448B-8233-8287ABE23A7D}" type="slidenum">
              <a:rPr lang="en-GB" smtClean="0"/>
              <a:pPr/>
              <a:t>2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876264657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mmagin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egnaposto note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9E09416-29A7-448B-8233-8287ABE23A7D}" type="slidenum">
              <a:rPr lang="en-GB" smtClean="0"/>
              <a:pPr/>
              <a:t>3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127813016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mmagin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egnaposto note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9E09416-29A7-448B-8233-8287ABE23A7D}" type="slidenum">
              <a:rPr lang="en-GB" smtClean="0"/>
              <a:pPr/>
              <a:t>4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249587256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mmagin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egnaposto note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9E09416-29A7-448B-8233-8287ABE23A7D}" type="slidenum">
              <a:rPr lang="en-GB" smtClean="0"/>
              <a:pPr/>
              <a:t>5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628711335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mmagin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egnaposto note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9E09416-29A7-448B-8233-8287ABE23A7D}" type="slidenum">
              <a:rPr lang="en-GB" smtClean="0"/>
              <a:pPr/>
              <a:t>6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397799354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mmagin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egnaposto note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9E09416-29A7-448B-8233-8287ABE23A7D}" type="slidenum">
              <a:rPr lang="en-GB" smtClean="0"/>
              <a:pPr/>
              <a:t>7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20444725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mmagin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egnaposto note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9E09416-29A7-448B-8233-8287ABE23A7D}" type="slidenum">
              <a:rPr lang="en-GB" smtClean="0"/>
              <a:pPr/>
              <a:t>8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506959734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mmagin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egnaposto note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9E09416-29A7-448B-8233-8287ABE23A7D}" type="slidenum">
              <a:rPr lang="en-GB" smtClean="0"/>
              <a:pPr/>
              <a:t>9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117308280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mmagin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egnaposto note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9E09416-29A7-448B-8233-8287ABE23A7D}" type="slidenum">
              <a:rPr lang="en-GB" smtClean="0"/>
              <a:pPr/>
              <a:t>10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108900796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mmagin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egnaposto note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9E09416-29A7-448B-8233-8287ABE23A7D}" type="slidenum">
              <a:rPr lang="en-GB" smtClean="0"/>
              <a:pPr/>
              <a:t>11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327357336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mmagin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egnaposto note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9E09416-29A7-448B-8233-8287ABE23A7D}" type="slidenum">
              <a:rPr lang="en-GB" smtClean="0"/>
              <a:pPr/>
              <a:t>12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66036531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Diapositiva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olo 7"/>
          <p:cNvSpPr>
            <a:spLocks noGrp="1"/>
          </p:cNvSpPr>
          <p:nvPr>
            <p:ph type="ctrTitle"/>
          </p:nvPr>
        </p:nvSpPr>
        <p:spPr>
          <a:xfrm>
            <a:off x="1219200" y="3886200"/>
            <a:ext cx="6858000" cy="990600"/>
          </a:xfrm>
        </p:spPr>
        <p:txBody>
          <a:bodyPr anchor="t" anchorCtr="0"/>
          <a:lstStyle>
            <a:lvl1pPr algn="r">
              <a:defRPr sz="3200">
                <a:solidFill>
                  <a:schemeClr val="tx1"/>
                </a:solidFill>
              </a:defRPr>
            </a:lvl1pPr>
          </a:lstStyle>
          <a:p>
            <a:r>
              <a:rPr kumimoji="0" lang="it-IT"/>
              <a:t>Fare clic per modificare lo stile del titolo</a:t>
            </a:r>
            <a:endParaRPr kumimoji="0" lang="en-US"/>
          </a:p>
        </p:txBody>
      </p:sp>
      <p:sp>
        <p:nvSpPr>
          <p:cNvPr id="9" name="Sottotitolo 8"/>
          <p:cNvSpPr>
            <a:spLocks noGrp="1"/>
          </p:cNvSpPr>
          <p:nvPr>
            <p:ph type="subTitle" idx="1"/>
          </p:nvPr>
        </p:nvSpPr>
        <p:spPr>
          <a:xfrm>
            <a:off x="1219200" y="5124450"/>
            <a:ext cx="6858000" cy="533400"/>
          </a:xfrm>
        </p:spPr>
        <p:txBody>
          <a:bodyPr/>
          <a:lstStyle>
            <a:lvl1pPr marL="0" indent="0" algn="r">
              <a:buNone/>
              <a:defRPr sz="20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it-IT"/>
              <a:t>Fare clic per modificare lo stile del sottotitolo dello schema</a:t>
            </a:r>
            <a:endParaRPr kumimoji="0" lang="en-US"/>
          </a:p>
        </p:txBody>
      </p:sp>
      <p:sp>
        <p:nvSpPr>
          <p:cNvPr id="28" name="Segnaposto data 27"/>
          <p:cNvSpPr>
            <a:spLocks noGrp="1"/>
          </p:cNvSpPr>
          <p:nvPr>
            <p:ph type="dt" sz="half" idx="10"/>
          </p:nvPr>
        </p:nvSpPr>
        <p:spPr>
          <a:xfrm>
            <a:off x="6400800" y="6355080"/>
            <a:ext cx="2286000" cy="365760"/>
          </a:xfrm>
          <a:prstGeom prst="rect">
            <a:avLst/>
          </a:prstGeom>
        </p:spPr>
        <p:txBody>
          <a:bodyPr/>
          <a:lstStyle>
            <a:lvl1pPr>
              <a:defRPr sz="1400"/>
            </a:lvl1pPr>
          </a:lstStyle>
          <a:p>
            <a:fld id="{639C6055-D158-4D21-AF18-7BA659A618B4}" type="datetime1">
              <a:rPr lang="it-IT" smtClean="0"/>
              <a:t>31/03/2021</a:t>
            </a:fld>
            <a:endParaRPr lang="it-IT"/>
          </a:p>
        </p:txBody>
      </p:sp>
      <p:sp>
        <p:nvSpPr>
          <p:cNvPr id="17" name="Segnaposto piè di pagina 16"/>
          <p:cNvSpPr>
            <a:spLocks noGrp="1"/>
          </p:cNvSpPr>
          <p:nvPr>
            <p:ph type="ftr" sz="quarter" idx="11"/>
          </p:nvPr>
        </p:nvSpPr>
        <p:spPr>
          <a:xfrm>
            <a:off x="2898648" y="6355080"/>
            <a:ext cx="3474720" cy="365760"/>
          </a:xfrm>
          <a:prstGeom prst="rect">
            <a:avLst/>
          </a:prstGeom>
        </p:spPr>
        <p:txBody>
          <a:bodyPr/>
          <a:lstStyle>
            <a:lvl1pPr>
              <a:defRPr>
                <a:latin typeface="Lato Regular"/>
              </a:defRPr>
            </a:lvl1pPr>
          </a:lstStyle>
          <a:p>
            <a:r>
              <a:rPr lang="it-IT" dirty="0"/>
              <a:t>Progetto 3DLab-Sicilia</a:t>
            </a:r>
          </a:p>
          <a:p>
            <a:endParaRPr lang="it-IT" dirty="0"/>
          </a:p>
        </p:txBody>
      </p:sp>
      <p:sp>
        <p:nvSpPr>
          <p:cNvPr id="29" name="Segnaposto numero diapositiva 28"/>
          <p:cNvSpPr>
            <a:spLocks noGrp="1"/>
          </p:cNvSpPr>
          <p:nvPr>
            <p:ph type="sldNum" sz="quarter" idx="12"/>
          </p:nvPr>
        </p:nvSpPr>
        <p:spPr>
          <a:xfrm>
            <a:off x="1216152" y="6355080"/>
            <a:ext cx="1219200" cy="365760"/>
          </a:xfrm>
          <a:prstGeom prst="rect">
            <a:avLst/>
          </a:prstGeom>
        </p:spPr>
        <p:txBody>
          <a:bodyPr/>
          <a:lstStyle/>
          <a:p>
            <a:fld id="{5BF16100-B8A3-4576-9DD2-C1BF33AC416A}" type="slidenum">
              <a:rPr lang="it-IT" smtClean="0"/>
              <a:t>‹N›</a:t>
            </a:fld>
            <a:endParaRPr lang="it-IT"/>
          </a:p>
        </p:txBody>
      </p:sp>
      <p:sp>
        <p:nvSpPr>
          <p:cNvPr id="21" name="Rettangolo 20"/>
          <p:cNvSpPr/>
          <p:nvPr/>
        </p:nvSpPr>
        <p:spPr>
          <a:xfrm>
            <a:off x="904875" y="3648075"/>
            <a:ext cx="7315200" cy="1280160"/>
          </a:xfrm>
          <a:prstGeom prst="rect">
            <a:avLst/>
          </a:prstGeom>
          <a:noFill/>
          <a:ln w="6350" cap="rnd" cmpd="sng" algn="ctr">
            <a:solidFill>
              <a:schemeClr val="accent1"/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33" name="Rettangolo 32"/>
          <p:cNvSpPr/>
          <p:nvPr/>
        </p:nvSpPr>
        <p:spPr>
          <a:xfrm>
            <a:off x="914400" y="5048250"/>
            <a:ext cx="7315200" cy="685800"/>
          </a:xfrm>
          <a:prstGeom prst="rect">
            <a:avLst/>
          </a:prstGeom>
          <a:noFill/>
          <a:ln w="6350" cap="rnd" cmpd="sng" algn="ctr">
            <a:solidFill>
              <a:schemeClr val="accent2"/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2" name="Rettangolo 21"/>
          <p:cNvSpPr/>
          <p:nvPr/>
        </p:nvSpPr>
        <p:spPr>
          <a:xfrm>
            <a:off x="904875" y="3648075"/>
            <a:ext cx="228600" cy="1280160"/>
          </a:xfrm>
          <a:prstGeom prst="rect">
            <a:avLst/>
          </a:prstGeom>
          <a:solidFill>
            <a:schemeClr val="tx1"/>
          </a:solidFill>
          <a:ln w="635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32" name="Rettangolo 31"/>
          <p:cNvSpPr/>
          <p:nvPr/>
        </p:nvSpPr>
        <p:spPr>
          <a:xfrm>
            <a:off x="914400" y="5048250"/>
            <a:ext cx="228600" cy="685800"/>
          </a:xfrm>
          <a:prstGeom prst="rect">
            <a:avLst/>
          </a:prstGeom>
          <a:solidFill>
            <a:schemeClr val="tx1"/>
          </a:solidFill>
          <a:ln w="635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olo e contenu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it-IT" dirty="0"/>
              <a:t>Fare clic per modificare lo stile del titolo</a:t>
            </a:r>
            <a:endParaRPr kumimoji="0" lang="en-US" dirty="0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>
          <a:xfrm>
            <a:off x="612648" y="6356350"/>
            <a:ext cx="8074152" cy="365760"/>
          </a:xfrm>
          <a:prstGeom prst="rect">
            <a:avLst/>
          </a:prstGeom>
        </p:spPr>
        <p:txBody>
          <a:bodyPr/>
          <a:lstStyle/>
          <a:p>
            <a:fld id="{5BF16100-B8A3-4576-9DD2-C1BF33AC416A}" type="slidenum">
              <a:rPr lang="it-IT" smtClean="0"/>
              <a:pPr/>
              <a:t>‹N›</a:t>
            </a:fld>
            <a:r>
              <a:rPr lang="it-IT" dirty="0"/>
              <a:t>                                                                                                                      Progetto 3DLab-Sicilia</a:t>
            </a:r>
          </a:p>
          <a:p>
            <a:endParaRPr lang="it-IT" dirty="0"/>
          </a:p>
        </p:txBody>
      </p:sp>
      <p:sp>
        <p:nvSpPr>
          <p:cNvPr id="8" name="Segnaposto contenuto 7"/>
          <p:cNvSpPr>
            <a:spLocks noGrp="1"/>
          </p:cNvSpPr>
          <p:nvPr>
            <p:ph sz="quarter" idx="1"/>
          </p:nvPr>
        </p:nvSpPr>
        <p:spPr>
          <a:xfrm>
            <a:off x="457200" y="1219200"/>
            <a:ext cx="8229600" cy="4937760"/>
          </a:xfrm>
        </p:spPr>
        <p:txBody>
          <a:bodyPr/>
          <a:lstStyle/>
          <a:p>
            <a:pPr lvl="0" eaLnBrk="1" latinLnBrk="0" hangingPunct="1"/>
            <a:r>
              <a:rPr lang="it-IT"/>
              <a:t>Fare clic per modificare stili del testo dello schema</a:t>
            </a:r>
          </a:p>
          <a:p>
            <a:pPr lvl="1" eaLnBrk="1" latinLnBrk="0" hangingPunct="1"/>
            <a:r>
              <a:rPr lang="it-IT"/>
              <a:t>Secondo livello</a:t>
            </a:r>
          </a:p>
          <a:p>
            <a:pPr lvl="2" eaLnBrk="1" latinLnBrk="0" hangingPunct="1"/>
            <a:r>
              <a:rPr lang="it-IT"/>
              <a:t>Terzo livello</a:t>
            </a:r>
          </a:p>
          <a:p>
            <a:pPr lvl="3" eaLnBrk="1" latinLnBrk="0" hangingPunct="1"/>
            <a:r>
              <a:rPr lang="it-IT"/>
              <a:t>Quarto livello</a:t>
            </a:r>
          </a:p>
          <a:p>
            <a:pPr lvl="4" eaLnBrk="1" latinLnBrk="0" hangingPunct="1"/>
            <a:r>
              <a:rPr lang="it-IT"/>
              <a:t>Quinto livello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Intestazione sezione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1219200" y="2971800"/>
            <a:ext cx="6858000" cy="1066800"/>
          </a:xfrm>
        </p:spPr>
        <p:txBody>
          <a:bodyPr anchor="t" anchorCtr="0"/>
          <a:lstStyle>
            <a:lvl1pPr algn="r">
              <a:buNone/>
              <a:defRPr sz="3200" b="0" cap="none" baseline="0"/>
            </a:lvl1pPr>
          </a:lstStyle>
          <a:p>
            <a:r>
              <a:rPr kumimoji="0" lang="it-IT"/>
              <a:t>Fare clic per modificare lo stile del titolo</a:t>
            </a:r>
            <a:endParaRPr kumimoji="0" lang="en-US"/>
          </a:p>
        </p:txBody>
      </p:sp>
      <p:sp>
        <p:nvSpPr>
          <p:cNvPr id="3" name="Segnaposto testo 2"/>
          <p:cNvSpPr>
            <a:spLocks noGrp="1"/>
          </p:cNvSpPr>
          <p:nvPr>
            <p:ph type="body" idx="1"/>
          </p:nvPr>
        </p:nvSpPr>
        <p:spPr>
          <a:xfrm>
            <a:off x="1295400" y="4267200"/>
            <a:ext cx="6781800" cy="1143000"/>
          </a:xfrm>
        </p:spPr>
        <p:txBody>
          <a:bodyPr anchor="t" anchorCtr="0"/>
          <a:lstStyle>
            <a:lvl1pPr marL="0" indent="0" algn="r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it-IT"/>
              <a:t>Fare clic per modificare stili del testo dello schema</a:t>
            </a:r>
          </a:p>
        </p:txBody>
      </p:sp>
      <p:sp>
        <p:nvSpPr>
          <p:cNvPr id="7" name="Rettangolo 6"/>
          <p:cNvSpPr/>
          <p:nvPr/>
        </p:nvSpPr>
        <p:spPr>
          <a:xfrm>
            <a:off x="914400" y="2819400"/>
            <a:ext cx="7315200" cy="1280160"/>
          </a:xfrm>
          <a:prstGeom prst="rect">
            <a:avLst/>
          </a:prstGeom>
          <a:noFill/>
          <a:ln w="6350" cap="rnd" cmpd="sng" algn="ctr">
            <a:solidFill>
              <a:schemeClr val="accent1"/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8" name="Rettangolo 7"/>
          <p:cNvSpPr/>
          <p:nvPr/>
        </p:nvSpPr>
        <p:spPr>
          <a:xfrm>
            <a:off x="914400" y="2819400"/>
            <a:ext cx="228600" cy="1280160"/>
          </a:xfrm>
          <a:prstGeom prst="rect">
            <a:avLst/>
          </a:prstGeom>
          <a:solidFill>
            <a:schemeClr val="accent1"/>
          </a:solidFill>
          <a:ln w="635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9" name="Segnaposto numero diapositiva 5">
            <a:extLst>
              <a:ext uri="{FF2B5EF4-FFF2-40B4-BE49-F238E27FC236}">
                <a16:creationId xmlns:a16="http://schemas.microsoft.com/office/drawing/2014/main" id="{A770435C-691D-4C63-A0C3-C63EE1C5D21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612648" y="6356350"/>
            <a:ext cx="8074152" cy="365760"/>
          </a:xfrm>
          <a:prstGeom prst="rect">
            <a:avLst/>
          </a:prstGeom>
        </p:spPr>
        <p:txBody>
          <a:bodyPr/>
          <a:lstStyle/>
          <a:p>
            <a:fld id="{5BF16100-B8A3-4576-9DD2-C1BF33AC416A}" type="slidenum">
              <a:rPr lang="it-IT" smtClean="0"/>
              <a:pPr/>
              <a:t>‹N›</a:t>
            </a:fld>
            <a:r>
              <a:rPr lang="it-IT" dirty="0"/>
              <a:t>                                                                                                                      Progetto 3DLab-Sicilia</a:t>
            </a:r>
          </a:p>
          <a:p>
            <a:endParaRPr lang="it-IT" dirty="0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e contenu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457200" y="228600"/>
            <a:ext cx="8229600" cy="914400"/>
          </a:xfrm>
        </p:spPr>
        <p:txBody>
          <a:bodyPr/>
          <a:lstStyle/>
          <a:p>
            <a:r>
              <a:rPr kumimoji="0" lang="it-IT"/>
              <a:t>Fare clic per modificare lo stile del titolo</a:t>
            </a:r>
            <a:endParaRPr kumimoji="0" lang="en-US"/>
          </a:p>
        </p:txBody>
      </p:sp>
      <p:sp>
        <p:nvSpPr>
          <p:cNvPr id="9" name="Segnaposto contenuto 8"/>
          <p:cNvSpPr>
            <a:spLocks noGrp="1"/>
          </p:cNvSpPr>
          <p:nvPr>
            <p:ph sz="quarter" idx="1"/>
          </p:nvPr>
        </p:nvSpPr>
        <p:spPr>
          <a:xfrm>
            <a:off x="457200" y="1219200"/>
            <a:ext cx="4041648" cy="4937760"/>
          </a:xfrm>
        </p:spPr>
        <p:txBody>
          <a:bodyPr/>
          <a:lstStyle/>
          <a:p>
            <a:pPr lvl="0" eaLnBrk="1" latinLnBrk="0" hangingPunct="1"/>
            <a:r>
              <a:rPr lang="it-IT"/>
              <a:t>Fare clic per modificare stili del testo dello schema</a:t>
            </a:r>
          </a:p>
          <a:p>
            <a:pPr lvl="1" eaLnBrk="1" latinLnBrk="0" hangingPunct="1"/>
            <a:r>
              <a:rPr lang="it-IT"/>
              <a:t>Secondo livello</a:t>
            </a:r>
          </a:p>
          <a:p>
            <a:pPr lvl="2" eaLnBrk="1" latinLnBrk="0" hangingPunct="1"/>
            <a:r>
              <a:rPr lang="it-IT"/>
              <a:t>Terzo livello</a:t>
            </a:r>
          </a:p>
          <a:p>
            <a:pPr lvl="3" eaLnBrk="1" latinLnBrk="0" hangingPunct="1"/>
            <a:r>
              <a:rPr lang="it-IT"/>
              <a:t>Quarto livello</a:t>
            </a:r>
          </a:p>
          <a:p>
            <a:pPr lvl="4" eaLnBrk="1" latinLnBrk="0" hangingPunct="1"/>
            <a:r>
              <a:rPr lang="it-IT"/>
              <a:t>Quinto livello</a:t>
            </a:r>
            <a:endParaRPr kumimoji="0" lang="en-US"/>
          </a:p>
        </p:txBody>
      </p:sp>
      <p:sp>
        <p:nvSpPr>
          <p:cNvPr id="11" name="Segnaposto contenuto 10"/>
          <p:cNvSpPr>
            <a:spLocks noGrp="1"/>
          </p:cNvSpPr>
          <p:nvPr>
            <p:ph sz="quarter" idx="2"/>
          </p:nvPr>
        </p:nvSpPr>
        <p:spPr>
          <a:xfrm>
            <a:off x="4632198" y="1216152"/>
            <a:ext cx="4041648" cy="4937760"/>
          </a:xfrm>
        </p:spPr>
        <p:txBody>
          <a:bodyPr/>
          <a:lstStyle/>
          <a:p>
            <a:pPr lvl="0" eaLnBrk="1" latinLnBrk="0" hangingPunct="1"/>
            <a:r>
              <a:rPr lang="it-IT"/>
              <a:t>Fare clic per modificare stili del testo dello schema</a:t>
            </a:r>
          </a:p>
          <a:p>
            <a:pPr lvl="1" eaLnBrk="1" latinLnBrk="0" hangingPunct="1"/>
            <a:r>
              <a:rPr lang="it-IT"/>
              <a:t>Secondo livello</a:t>
            </a:r>
          </a:p>
          <a:p>
            <a:pPr lvl="2" eaLnBrk="1" latinLnBrk="0" hangingPunct="1"/>
            <a:r>
              <a:rPr lang="it-IT"/>
              <a:t>Terzo livello</a:t>
            </a:r>
          </a:p>
          <a:p>
            <a:pPr lvl="3" eaLnBrk="1" latinLnBrk="0" hangingPunct="1"/>
            <a:r>
              <a:rPr lang="it-IT"/>
              <a:t>Quarto livello</a:t>
            </a:r>
          </a:p>
          <a:p>
            <a:pPr lvl="4" eaLnBrk="1" latinLnBrk="0" hangingPunct="1"/>
            <a:r>
              <a:rPr lang="it-IT"/>
              <a:t>Quinto livello</a:t>
            </a:r>
            <a:endParaRPr kumimoji="0" lang="en-US"/>
          </a:p>
        </p:txBody>
      </p:sp>
      <p:sp>
        <p:nvSpPr>
          <p:cNvPr id="8" name="Segnaposto numero diapositiva 5">
            <a:extLst>
              <a:ext uri="{FF2B5EF4-FFF2-40B4-BE49-F238E27FC236}">
                <a16:creationId xmlns:a16="http://schemas.microsoft.com/office/drawing/2014/main" id="{5DFCFE8D-6257-4AD9-AD4C-1FA5621CEE6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612648" y="6356350"/>
            <a:ext cx="8074152" cy="365760"/>
          </a:xfrm>
          <a:prstGeom prst="rect">
            <a:avLst/>
          </a:prstGeom>
        </p:spPr>
        <p:txBody>
          <a:bodyPr/>
          <a:lstStyle/>
          <a:p>
            <a:fld id="{5BF16100-B8A3-4576-9DD2-C1BF33AC416A}" type="slidenum">
              <a:rPr lang="it-IT" smtClean="0"/>
              <a:pPr/>
              <a:t>‹N›</a:t>
            </a:fld>
            <a:r>
              <a:rPr lang="it-IT" dirty="0"/>
              <a:t>                                                                                                                      Progetto 3DLab-Sicilia</a:t>
            </a:r>
          </a:p>
          <a:p>
            <a:endParaRPr lang="it-IT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nfron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457200" y="228600"/>
            <a:ext cx="8229600" cy="914400"/>
          </a:xfrm>
        </p:spPr>
        <p:txBody>
          <a:bodyPr anchor="ctr"/>
          <a:lstStyle>
            <a:lvl1pPr>
              <a:defRPr/>
            </a:lvl1pPr>
          </a:lstStyle>
          <a:p>
            <a:r>
              <a:rPr kumimoji="0" lang="it-IT"/>
              <a:t>Fare clic per modificare lo stile del titolo</a:t>
            </a:r>
            <a:endParaRPr kumimoji="0" lang="en-US"/>
          </a:p>
        </p:txBody>
      </p:sp>
      <p:sp>
        <p:nvSpPr>
          <p:cNvPr id="3" name="Segnaposto testo 2"/>
          <p:cNvSpPr>
            <a:spLocks noGrp="1"/>
          </p:cNvSpPr>
          <p:nvPr>
            <p:ph type="body" idx="1"/>
          </p:nvPr>
        </p:nvSpPr>
        <p:spPr>
          <a:xfrm>
            <a:off x="457200" y="1285875"/>
            <a:ext cx="4040188" cy="685800"/>
          </a:xfrm>
          <a:noFill/>
          <a:ln>
            <a:noFill/>
          </a:ln>
        </p:spPr>
        <p:txBody>
          <a:bodyPr lIns="91440" anchor="b" anchorCtr="0">
            <a:noAutofit/>
          </a:bodyPr>
          <a:lstStyle>
            <a:lvl1pPr marL="0" indent="0">
              <a:buNone/>
              <a:defRPr sz="2400" b="1">
                <a:solidFill>
                  <a:schemeClr val="accent2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it-IT"/>
              <a:t>Fare clic per modificare stili del testo dello schema</a:t>
            </a:r>
          </a:p>
        </p:txBody>
      </p:sp>
      <p:sp>
        <p:nvSpPr>
          <p:cNvPr id="4" name="Segnaposto testo 3"/>
          <p:cNvSpPr>
            <a:spLocks noGrp="1"/>
          </p:cNvSpPr>
          <p:nvPr>
            <p:ph type="body" sz="half" idx="3"/>
          </p:nvPr>
        </p:nvSpPr>
        <p:spPr>
          <a:xfrm>
            <a:off x="4648200" y="1295400"/>
            <a:ext cx="4041775" cy="685800"/>
          </a:xfrm>
          <a:noFill/>
          <a:ln>
            <a:noFill/>
          </a:ln>
        </p:spPr>
        <p:txBody>
          <a:bodyPr lIns="91440" anchor="b" anchorCtr="0"/>
          <a:lstStyle>
            <a:lvl1pPr marL="0" indent="0">
              <a:buNone/>
              <a:defRPr sz="2400" b="1">
                <a:solidFill>
                  <a:schemeClr val="accent2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it-IT"/>
              <a:t>Fare clic per modificare stili del testo dello schema</a:t>
            </a:r>
          </a:p>
        </p:txBody>
      </p:sp>
      <p:sp>
        <p:nvSpPr>
          <p:cNvPr id="11" name="Segnaposto contenuto 10"/>
          <p:cNvSpPr>
            <a:spLocks noGrp="1"/>
          </p:cNvSpPr>
          <p:nvPr>
            <p:ph sz="quarter" idx="2"/>
          </p:nvPr>
        </p:nvSpPr>
        <p:spPr>
          <a:xfrm>
            <a:off x="457200" y="2133600"/>
            <a:ext cx="4038600" cy="4038600"/>
          </a:xfrm>
        </p:spPr>
        <p:txBody>
          <a:bodyPr/>
          <a:lstStyle/>
          <a:p>
            <a:pPr lvl="0" eaLnBrk="1" latinLnBrk="0" hangingPunct="1"/>
            <a:r>
              <a:rPr lang="it-IT"/>
              <a:t>Fare clic per modificare stili del testo dello schema</a:t>
            </a:r>
          </a:p>
          <a:p>
            <a:pPr lvl="1" eaLnBrk="1" latinLnBrk="0" hangingPunct="1"/>
            <a:r>
              <a:rPr lang="it-IT"/>
              <a:t>Secondo livello</a:t>
            </a:r>
          </a:p>
          <a:p>
            <a:pPr lvl="2" eaLnBrk="1" latinLnBrk="0" hangingPunct="1"/>
            <a:r>
              <a:rPr lang="it-IT"/>
              <a:t>Terzo livello</a:t>
            </a:r>
          </a:p>
          <a:p>
            <a:pPr lvl="3" eaLnBrk="1" latinLnBrk="0" hangingPunct="1"/>
            <a:r>
              <a:rPr lang="it-IT"/>
              <a:t>Quarto livello</a:t>
            </a:r>
          </a:p>
          <a:p>
            <a:pPr lvl="4" eaLnBrk="1" latinLnBrk="0" hangingPunct="1"/>
            <a:r>
              <a:rPr lang="it-IT"/>
              <a:t>Quinto livello</a:t>
            </a:r>
            <a:endParaRPr kumimoji="0" lang="en-US"/>
          </a:p>
        </p:txBody>
      </p:sp>
      <p:sp>
        <p:nvSpPr>
          <p:cNvPr id="13" name="Segnaposto contenuto 12"/>
          <p:cNvSpPr>
            <a:spLocks noGrp="1"/>
          </p:cNvSpPr>
          <p:nvPr>
            <p:ph sz="quarter" idx="4"/>
          </p:nvPr>
        </p:nvSpPr>
        <p:spPr>
          <a:xfrm>
            <a:off x="4648200" y="2133600"/>
            <a:ext cx="4038600" cy="4038600"/>
          </a:xfrm>
        </p:spPr>
        <p:txBody>
          <a:bodyPr/>
          <a:lstStyle/>
          <a:p>
            <a:pPr lvl="0" eaLnBrk="1" latinLnBrk="0" hangingPunct="1"/>
            <a:r>
              <a:rPr lang="it-IT"/>
              <a:t>Fare clic per modificare stili del testo dello schema</a:t>
            </a:r>
          </a:p>
          <a:p>
            <a:pPr lvl="1" eaLnBrk="1" latinLnBrk="0" hangingPunct="1"/>
            <a:r>
              <a:rPr lang="it-IT"/>
              <a:t>Secondo livello</a:t>
            </a:r>
          </a:p>
          <a:p>
            <a:pPr lvl="2" eaLnBrk="1" latinLnBrk="0" hangingPunct="1"/>
            <a:r>
              <a:rPr lang="it-IT"/>
              <a:t>Terzo livello</a:t>
            </a:r>
          </a:p>
          <a:p>
            <a:pPr lvl="3" eaLnBrk="1" latinLnBrk="0" hangingPunct="1"/>
            <a:r>
              <a:rPr lang="it-IT"/>
              <a:t>Quarto livello</a:t>
            </a:r>
          </a:p>
          <a:p>
            <a:pPr lvl="4" eaLnBrk="1" latinLnBrk="0" hangingPunct="1"/>
            <a:r>
              <a:rPr lang="it-IT"/>
              <a:t>Quinto livello</a:t>
            </a:r>
            <a:endParaRPr kumimoji="0" lang="en-US"/>
          </a:p>
        </p:txBody>
      </p:sp>
      <p:sp>
        <p:nvSpPr>
          <p:cNvPr id="10" name="Segnaposto numero diapositiva 5">
            <a:extLst>
              <a:ext uri="{FF2B5EF4-FFF2-40B4-BE49-F238E27FC236}">
                <a16:creationId xmlns:a16="http://schemas.microsoft.com/office/drawing/2014/main" id="{60E8E16B-1B9A-4077-8298-FC03782D1AC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612648" y="6356350"/>
            <a:ext cx="8074152" cy="365760"/>
          </a:xfrm>
          <a:prstGeom prst="rect">
            <a:avLst/>
          </a:prstGeom>
        </p:spPr>
        <p:txBody>
          <a:bodyPr/>
          <a:lstStyle/>
          <a:p>
            <a:fld id="{5BF16100-B8A3-4576-9DD2-C1BF33AC416A}" type="slidenum">
              <a:rPr lang="it-IT" smtClean="0"/>
              <a:pPr/>
              <a:t>‹N›</a:t>
            </a:fld>
            <a:r>
              <a:rPr lang="it-IT" dirty="0"/>
              <a:t>                                                                                                                   Progetto 3DLab-Sicilia</a:t>
            </a:r>
          </a:p>
          <a:p>
            <a:endParaRPr lang="it-IT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457200" y="228600"/>
            <a:ext cx="8229600" cy="914400"/>
          </a:xfrm>
        </p:spPr>
        <p:txBody>
          <a:bodyPr/>
          <a:lstStyle/>
          <a:p>
            <a:r>
              <a:rPr kumimoji="0" lang="it-IT"/>
              <a:t>Fare clic per modificare lo stile del titolo</a:t>
            </a:r>
            <a:endParaRPr kumimoji="0" lang="en-US"/>
          </a:p>
        </p:txBody>
      </p:sp>
      <p:sp>
        <p:nvSpPr>
          <p:cNvPr id="6" name="Triangolo isoscele 5"/>
          <p:cNvSpPr>
            <a:spLocks noChangeAspect="1"/>
          </p:cNvSpPr>
          <p:nvPr/>
        </p:nvSpPr>
        <p:spPr>
          <a:xfrm rot="5400000">
            <a:off x="419100" y="6467475"/>
            <a:ext cx="190849" cy="120314"/>
          </a:xfrm>
          <a:prstGeom prst="triangle">
            <a:avLst>
              <a:gd name="adj" fmla="val 50000"/>
            </a:avLst>
          </a:prstGeom>
          <a:solidFill>
            <a:schemeClr val="accent2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7" name="Segnaposto numero diapositiva 5">
            <a:extLst>
              <a:ext uri="{FF2B5EF4-FFF2-40B4-BE49-F238E27FC236}">
                <a16:creationId xmlns:a16="http://schemas.microsoft.com/office/drawing/2014/main" id="{1D91ACDF-EACE-4BC2-BB97-BF4FF59A4BF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612648" y="6356350"/>
            <a:ext cx="8074152" cy="365760"/>
          </a:xfrm>
          <a:prstGeom prst="rect">
            <a:avLst/>
          </a:prstGeom>
        </p:spPr>
        <p:txBody>
          <a:bodyPr/>
          <a:lstStyle/>
          <a:p>
            <a:fld id="{5BF16100-B8A3-4576-9DD2-C1BF33AC416A}" type="slidenum">
              <a:rPr lang="it-IT" smtClean="0"/>
              <a:pPr/>
              <a:t>‹N›</a:t>
            </a:fld>
            <a:r>
              <a:rPr lang="it-IT" dirty="0"/>
              <a:t>                                                                                                                      Progetto 3DLab-Sicilia</a:t>
            </a:r>
          </a:p>
          <a:p>
            <a:endParaRPr lang="it-IT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Vuot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onnettore 1 4"/>
          <p:cNvSpPr>
            <a:spLocks noChangeShapeType="1"/>
          </p:cNvSpPr>
          <p:nvPr userDrawn="1"/>
        </p:nvSpPr>
        <p:spPr bwMode="auto">
          <a:xfrm>
            <a:off x="457200" y="6353175"/>
            <a:ext cx="8229600" cy="0"/>
          </a:xfrm>
          <a:prstGeom prst="line">
            <a:avLst/>
          </a:prstGeom>
          <a:noFill/>
          <a:ln w="9525" cap="flat" cmpd="sng" algn="ctr">
            <a:solidFill>
              <a:schemeClr val="accent2"/>
            </a:solidFill>
            <a:prstDash val="dash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6" name="Triangolo isoscele 5"/>
          <p:cNvSpPr>
            <a:spLocks noChangeAspect="1"/>
          </p:cNvSpPr>
          <p:nvPr/>
        </p:nvSpPr>
        <p:spPr>
          <a:xfrm rot="5400000">
            <a:off x="419100" y="6467475"/>
            <a:ext cx="190849" cy="120314"/>
          </a:xfrm>
          <a:prstGeom prst="triangle">
            <a:avLst>
              <a:gd name="adj" fmla="val 50000"/>
            </a:avLst>
          </a:prstGeom>
          <a:solidFill>
            <a:schemeClr val="accent2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7" name="Segnaposto numero diapositiva 5">
            <a:extLst>
              <a:ext uri="{FF2B5EF4-FFF2-40B4-BE49-F238E27FC236}">
                <a16:creationId xmlns:a16="http://schemas.microsoft.com/office/drawing/2014/main" id="{A03A5308-C1A4-4F99-840D-DB2712A305B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612648" y="6356350"/>
            <a:ext cx="8074152" cy="365760"/>
          </a:xfrm>
          <a:prstGeom prst="rect">
            <a:avLst/>
          </a:prstGeom>
        </p:spPr>
        <p:txBody>
          <a:bodyPr/>
          <a:lstStyle/>
          <a:p>
            <a:fld id="{5BF16100-B8A3-4576-9DD2-C1BF33AC416A}" type="slidenum">
              <a:rPr lang="it-IT" smtClean="0"/>
              <a:pPr/>
              <a:t>‹N›</a:t>
            </a:fld>
            <a:r>
              <a:rPr lang="it-IT" dirty="0"/>
              <a:t>                                                                                                                      Progetto 3DLab-Sicilia</a:t>
            </a:r>
          </a:p>
          <a:p>
            <a:endParaRPr lang="it-IT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uto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6324600" y="304800"/>
            <a:ext cx="2514600" cy="838200"/>
          </a:xfrm>
        </p:spPr>
        <p:txBody>
          <a:bodyPr anchor="b" anchorCtr="0">
            <a:noAutofit/>
          </a:bodyPr>
          <a:lstStyle>
            <a:lvl1pPr algn="l">
              <a:buNone/>
              <a:defRPr sz="2000" b="1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</a:lstStyle>
          <a:p>
            <a:r>
              <a:rPr kumimoji="0" lang="it-IT"/>
              <a:t>Fare clic per modificare lo stile del titolo</a:t>
            </a:r>
            <a:endParaRPr kumimoji="0" lang="en-US"/>
          </a:p>
        </p:txBody>
      </p:sp>
      <p:sp>
        <p:nvSpPr>
          <p:cNvPr id="3" name="Segnaposto testo 2"/>
          <p:cNvSpPr>
            <a:spLocks noGrp="1"/>
          </p:cNvSpPr>
          <p:nvPr>
            <p:ph type="body" idx="2"/>
          </p:nvPr>
        </p:nvSpPr>
        <p:spPr>
          <a:xfrm>
            <a:off x="6324600" y="1219200"/>
            <a:ext cx="2514600" cy="4843463"/>
          </a:xfrm>
        </p:spPr>
        <p:txBody>
          <a:bodyPr/>
          <a:lstStyle>
            <a:lvl1pPr marL="0" indent="0">
              <a:lnSpc>
                <a:spcPts val="2200"/>
              </a:lnSpc>
              <a:spcAft>
                <a:spcPts val="1000"/>
              </a:spcAft>
              <a:buNone/>
              <a:defRPr sz="1600">
                <a:solidFill>
                  <a:schemeClr val="tx2"/>
                </a:solidFill>
              </a:defRPr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it-IT"/>
              <a:t>Fare clic per modificare stili del testo dello schema</a:t>
            </a:r>
          </a:p>
        </p:txBody>
      </p:sp>
      <p:sp>
        <p:nvSpPr>
          <p:cNvPr id="8" name="Connettore 1 7"/>
          <p:cNvSpPr>
            <a:spLocks noChangeShapeType="1"/>
          </p:cNvSpPr>
          <p:nvPr userDrawn="1"/>
        </p:nvSpPr>
        <p:spPr bwMode="auto">
          <a:xfrm>
            <a:off x="457200" y="6353175"/>
            <a:ext cx="8229600" cy="0"/>
          </a:xfrm>
          <a:prstGeom prst="line">
            <a:avLst/>
          </a:prstGeom>
          <a:noFill/>
          <a:ln w="9525" cap="flat" cmpd="sng" algn="ctr">
            <a:solidFill>
              <a:schemeClr val="accent2"/>
            </a:solidFill>
            <a:prstDash val="dash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0" name="Connettore 1 9"/>
          <p:cNvSpPr>
            <a:spLocks noChangeShapeType="1"/>
          </p:cNvSpPr>
          <p:nvPr/>
        </p:nvSpPr>
        <p:spPr bwMode="auto">
          <a:xfrm rot="5400000">
            <a:off x="3160645" y="3324225"/>
            <a:ext cx="6035040" cy="0"/>
          </a:xfrm>
          <a:prstGeom prst="line">
            <a:avLst/>
          </a:prstGeom>
          <a:noFill/>
          <a:ln w="9525" cap="flat" cmpd="sng" algn="ctr">
            <a:solidFill>
              <a:schemeClr val="accent2"/>
            </a:solidFill>
            <a:prstDash val="dash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9" name="Triangolo isoscele 8"/>
          <p:cNvSpPr>
            <a:spLocks noChangeAspect="1"/>
          </p:cNvSpPr>
          <p:nvPr/>
        </p:nvSpPr>
        <p:spPr>
          <a:xfrm rot="5400000">
            <a:off x="419100" y="6467475"/>
            <a:ext cx="190849" cy="120314"/>
          </a:xfrm>
          <a:prstGeom prst="triangle">
            <a:avLst>
              <a:gd name="adj" fmla="val 50000"/>
            </a:avLst>
          </a:prstGeom>
          <a:solidFill>
            <a:schemeClr val="accent2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Segnaposto contenuto 11"/>
          <p:cNvSpPr>
            <a:spLocks noGrp="1"/>
          </p:cNvSpPr>
          <p:nvPr>
            <p:ph sz="quarter" idx="1"/>
          </p:nvPr>
        </p:nvSpPr>
        <p:spPr>
          <a:xfrm>
            <a:off x="304800" y="304800"/>
            <a:ext cx="5715000" cy="5715000"/>
          </a:xfrm>
        </p:spPr>
        <p:txBody>
          <a:bodyPr/>
          <a:lstStyle/>
          <a:p>
            <a:pPr lvl="0" eaLnBrk="1" latinLnBrk="0" hangingPunct="1"/>
            <a:r>
              <a:rPr lang="it-IT"/>
              <a:t>Fare clic per modificare stili del testo dello schema</a:t>
            </a:r>
          </a:p>
          <a:p>
            <a:pPr lvl="1" eaLnBrk="1" latinLnBrk="0" hangingPunct="1"/>
            <a:r>
              <a:rPr lang="it-IT"/>
              <a:t>Secondo livello</a:t>
            </a:r>
          </a:p>
          <a:p>
            <a:pPr lvl="2" eaLnBrk="1" latinLnBrk="0" hangingPunct="1"/>
            <a:r>
              <a:rPr lang="it-IT"/>
              <a:t>Terzo livello</a:t>
            </a:r>
          </a:p>
          <a:p>
            <a:pPr lvl="3" eaLnBrk="1" latinLnBrk="0" hangingPunct="1"/>
            <a:r>
              <a:rPr lang="it-IT"/>
              <a:t>Quarto livello</a:t>
            </a:r>
          </a:p>
          <a:p>
            <a:pPr lvl="4" eaLnBrk="1" latinLnBrk="0" hangingPunct="1"/>
            <a:r>
              <a:rPr lang="it-IT"/>
              <a:t>Quinto livello</a:t>
            </a:r>
            <a:endParaRPr kumimoji="0" lang="en-US"/>
          </a:p>
        </p:txBody>
      </p:sp>
      <p:sp>
        <p:nvSpPr>
          <p:cNvPr id="11" name="Segnaposto numero diapositiva 5">
            <a:extLst>
              <a:ext uri="{FF2B5EF4-FFF2-40B4-BE49-F238E27FC236}">
                <a16:creationId xmlns:a16="http://schemas.microsoft.com/office/drawing/2014/main" id="{D0719649-8371-4157-98C3-F69EDA58E2B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612648" y="6356350"/>
            <a:ext cx="8074152" cy="365760"/>
          </a:xfrm>
          <a:prstGeom prst="rect">
            <a:avLst/>
          </a:prstGeom>
        </p:spPr>
        <p:txBody>
          <a:bodyPr/>
          <a:lstStyle/>
          <a:p>
            <a:fld id="{5BF16100-B8A3-4576-9DD2-C1BF33AC416A}" type="slidenum">
              <a:rPr lang="it-IT" smtClean="0"/>
              <a:pPr/>
              <a:t>‹N›</a:t>
            </a:fld>
            <a:r>
              <a:rPr lang="it-IT" dirty="0"/>
              <a:t>                                                                                                                      Progetto 3DLab-Sicilia</a:t>
            </a:r>
          </a:p>
          <a:p>
            <a:endParaRPr lang="it-IT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Immagine con didascalia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457200" y="500856"/>
            <a:ext cx="8229600" cy="674688"/>
          </a:xfrm>
          <a:ln>
            <a:solidFill>
              <a:schemeClr val="accent1"/>
            </a:solidFill>
          </a:ln>
        </p:spPr>
        <p:txBody>
          <a:bodyPr lIns="274320" anchor="ctr"/>
          <a:lstStyle>
            <a:lvl1pPr algn="r">
              <a:buNone/>
              <a:defRPr sz="2000" b="0">
                <a:solidFill>
                  <a:schemeClr val="tx1"/>
                </a:solidFill>
              </a:defRPr>
            </a:lvl1pPr>
          </a:lstStyle>
          <a:p>
            <a:r>
              <a:rPr kumimoji="0" lang="it-IT"/>
              <a:t>Fare clic per modificare lo stile del titolo</a:t>
            </a:r>
            <a:endParaRPr kumimoji="0" lang="en-US"/>
          </a:p>
        </p:txBody>
      </p:sp>
      <p:sp>
        <p:nvSpPr>
          <p:cNvPr id="3" name="Segnaposto immagine 2"/>
          <p:cNvSpPr>
            <a:spLocks noGrp="1"/>
          </p:cNvSpPr>
          <p:nvPr>
            <p:ph type="pic" idx="1"/>
          </p:nvPr>
        </p:nvSpPr>
        <p:spPr>
          <a:xfrm>
            <a:off x="457200" y="1905000"/>
            <a:ext cx="8229600" cy="4270248"/>
          </a:xfrm>
          <a:solidFill>
            <a:schemeClr val="tx1">
              <a:shade val="50000"/>
            </a:schemeClr>
          </a:solidFill>
          <a:ln>
            <a:noFill/>
          </a:ln>
          <a:effectLst/>
        </p:spPr>
        <p:txBody>
          <a:bodyPr/>
          <a:lstStyle>
            <a:lvl1pPr marL="0" indent="0">
              <a:spcBef>
                <a:spcPts val="600"/>
              </a:spcBef>
              <a:buNone/>
              <a:defRPr sz="3200"/>
            </a:lvl1pPr>
          </a:lstStyle>
          <a:p>
            <a:r>
              <a:rPr kumimoji="0" lang="it-IT"/>
              <a:t>Fare clic sull'icona per inserire un'immagine</a:t>
            </a:r>
            <a:endParaRPr kumimoji="0" lang="en-US" dirty="0"/>
          </a:p>
        </p:txBody>
      </p:sp>
      <p:sp>
        <p:nvSpPr>
          <p:cNvPr id="4" name="Segnaposto testo 3"/>
          <p:cNvSpPr>
            <a:spLocks noGrp="1"/>
          </p:cNvSpPr>
          <p:nvPr>
            <p:ph type="body" sz="half" idx="2"/>
          </p:nvPr>
        </p:nvSpPr>
        <p:spPr>
          <a:xfrm>
            <a:off x="457200" y="1219200"/>
            <a:ext cx="8229600" cy="533400"/>
          </a:xfrm>
        </p:spPr>
        <p:txBody>
          <a:bodyPr anchor="ctr" anchorCtr="0"/>
          <a:lstStyle>
            <a:lvl1pPr marL="0" indent="0" algn="l">
              <a:buFontTx/>
              <a:buNone/>
              <a:defRPr sz="14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it-IT"/>
              <a:t>Fare clic per modificare stili del testo dello schema</a:t>
            </a:r>
          </a:p>
        </p:txBody>
      </p:sp>
      <p:sp>
        <p:nvSpPr>
          <p:cNvPr id="8" name="Connettore 1 7"/>
          <p:cNvSpPr>
            <a:spLocks noChangeShapeType="1"/>
          </p:cNvSpPr>
          <p:nvPr/>
        </p:nvSpPr>
        <p:spPr bwMode="auto">
          <a:xfrm>
            <a:off x="457200" y="6353175"/>
            <a:ext cx="8229600" cy="0"/>
          </a:xfrm>
          <a:prstGeom prst="line">
            <a:avLst/>
          </a:prstGeom>
          <a:noFill/>
          <a:ln w="9525" cap="flat" cmpd="sng" algn="ctr">
            <a:solidFill>
              <a:schemeClr val="accent2"/>
            </a:solidFill>
            <a:prstDash val="dash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9" name="Triangolo isoscele 8"/>
          <p:cNvSpPr>
            <a:spLocks noChangeAspect="1"/>
          </p:cNvSpPr>
          <p:nvPr/>
        </p:nvSpPr>
        <p:spPr>
          <a:xfrm rot="5400000">
            <a:off x="419100" y="6467475"/>
            <a:ext cx="190849" cy="120314"/>
          </a:xfrm>
          <a:prstGeom prst="triangle">
            <a:avLst>
              <a:gd name="adj" fmla="val 50000"/>
            </a:avLst>
          </a:prstGeom>
          <a:solidFill>
            <a:schemeClr val="accent2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0" name="Rettangolo 9"/>
          <p:cNvSpPr/>
          <p:nvPr/>
        </p:nvSpPr>
        <p:spPr>
          <a:xfrm>
            <a:off x="457200" y="500856"/>
            <a:ext cx="182880" cy="685800"/>
          </a:xfrm>
          <a:prstGeom prst="rect">
            <a:avLst/>
          </a:prstGeom>
          <a:solidFill>
            <a:schemeClr val="accent1"/>
          </a:solidFill>
          <a:ln w="635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Segnaposto numero diapositiva 5">
            <a:extLst>
              <a:ext uri="{FF2B5EF4-FFF2-40B4-BE49-F238E27FC236}">
                <a16:creationId xmlns:a16="http://schemas.microsoft.com/office/drawing/2014/main" id="{A9684A86-1904-42D6-98BC-14ECB610F5C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612648" y="6356350"/>
            <a:ext cx="8074152" cy="365760"/>
          </a:xfrm>
          <a:prstGeom prst="rect">
            <a:avLst/>
          </a:prstGeom>
        </p:spPr>
        <p:txBody>
          <a:bodyPr/>
          <a:lstStyle/>
          <a:p>
            <a:fld id="{5BF16100-B8A3-4576-9DD2-C1BF33AC416A}" type="slidenum">
              <a:rPr lang="it-IT" smtClean="0"/>
              <a:pPr/>
              <a:t>‹N›</a:t>
            </a:fld>
            <a:r>
              <a:rPr lang="it-IT" dirty="0"/>
              <a:t>                                                                                                                      Progetto 3DLab-Sicilia</a:t>
            </a:r>
          </a:p>
          <a:p>
            <a:endParaRPr lang="it-IT" dirty="0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olo e testo vertica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it-IT"/>
              <a:t>Fare clic per modificare lo stile del titolo</a:t>
            </a:r>
            <a:endParaRPr kumimoji="0" lang="en-US"/>
          </a:p>
        </p:txBody>
      </p:sp>
      <p:sp>
        <p:nvSpPr>
          <p:cNvPr id="3" name="Segnaposto testo verticale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it-IT"/>
              <a:t>Fare clic per modificare stili del testo dello schema</a:t>
            </a:r>
          </a:p>
          <a:p>
            <a:pPr lvl="1" eaLnBrk="1" latinLnBrk="0" hangingPunct="1"/>
            <a:r>
              <a:rPr lang="it-IT"/>
              <a:t>Secondo livello</a:t>
            </a:r>
          </a:p>
          <a:p>
            <a:pPr lvl="2" eaLnBrk="1" latinLnBrk="0" hangingPunct="1"/>
            <a:r>
              <a:rPr lang="it-IT"/>
              <a:t>Terzo livello</a:t>
            </a:r>
          </a:p>
          <a:p>
            <a:pPr lvl="3" eaLnBrk="1" latinLnBrk="0" hangingPunct="1"/>
            <a:r>
              <a:rPr lang="it-IT"/>
              <a:t>Quarto livello</a:t>
            </a:r>
          </a:p>
          <a:p>
            <a:pPr lvl="4" eaLnBrk="1" latinLnBrk="0" hangingPunct="1"/>
            <a:r>
              <a:rPr lang="it-IT"/>
              <a:t>Quinto livello</a:t>
            </a:r>
            <a:endParaRPr kumimoji="0" lang="en-US"/>
          </a:p>
        </p:txBody>
      </p:sp>
      <p:sp>
        <p:nvSpPr>
          <p:cNvPr id="7" name="Segnaposto numero diapositiva 5">
            <a:extLst>
              <a:ext uri="{FF2B5EF4-FFF2-40B4-BE49-F238E27FC236}">
                <a16:creationId xmlns:a16="http://schemas.microsoft.com/office/drawing/2014/main" id="{1DCB60DA-042F-49B9-9A3E-6BCE0BBF4AA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612648" y="6356350"/>
            <a:ext cx="8074152" cy="365760"/>
          </a:xfrm>
          <a:prstGeom prst="rect">
            <a:avLst/>
          </a:prstGeom>
        </p:spPr>
        <p:txBody>
          <a:bodyPr/>
          <a:lstStyle/>
          <a:p>
            <a:fld id="{5BF16100-B8A3-4576-9DD2-C1BF33AC416A}" type="slidenum">
              <a:rPr lang="it-IT" smtClean="0"/>
              <a:pPr/>
              <a:t>‹N›</a:t>
            </a:fld>
            <a:r>
              <a:rPr lang="it-IT" dirty="0"/>
              <a:t>                                                                                                                      Progetto 3DLab-Sicilia</a:t>
            </a:r>
          </a:p>
          <a:p>
            <a:endParaRPr lang="it-IT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1_Titolo e testo vertica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vertica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kumimoji="0" lang="it-IT"/>
              <a:t>Fare clic per modificare lo stile del titolo</a:t>
            </a:r>
            <a:endParaRPr kumimoji="0" lang="en-US"/>
          </a:p>
        </p:txBody>
      </p:sp>
      <p:sp>
        <p:nvSpPr>
          <p:cNvPr id="3" name="Segnaposto testo verticale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 eaLnBrk="1" latinLnBrk="0" hangingPunct="1"/>
            <a:r>
              <a:rPr lang="it-IT"/>
              <a:t>Fare clic per modificare stili del testo dello schema</a:t>
            </a:r>
          </a:p>
          <a:p>
            <a:pPr lvl="1" eaLnBrk="1" latinLnBrk="0" hangingPunct="1"/>
            <a:r>
              <a:rPr lang="it-IT"/>
              <a:t>Secondo livello</a:t>
            </a:r>
          </a:p>
          <a:p>
            <a:pPr lvl="2" eaLnBrk="1" latinLnBrk="0" hangingPunct="1"/>
            <a:r>
              <a:rPr lang="it-IT"/>
              <a:t>Terzo livello</a:t>
            </a:r>
          </a:p>
          <a:p>
            <a:pPr lvl="3" eaLnBrk="1" latinLnBrk="0" hangingPunct="1"/>
            <a:r>
              <a:rPr lang="it-IT"/>
              <a:t>Quarto livello</a:t>
            </a:r>
          </a:p>
          <a:p>
            <a:pPr lvl="4" eaLnBrk="1" latinLnBrk="0" hangingPunct="1"/>
            <a:r>
              <a:rPr lang="it-IT"/>
              <a:t>Quinto livello</a:t>
            </a:r>
            <a:endParaRPr kumimoji="0" lang="en-US"/>
          </a:p>
        </p:txBody>
      </p:sp>
      <p:sp>
        <p:nvSpPr>
          <p:cNvPr id="7" name="Connettore 1 6"/>
          <p:cNvSpPr>
            <a:spLocks noChangeShapeType="1"/>
          </p:cNvSpPr>
          <p:nvPr/>
        </p:nvSpPr>
        <p:spPr bwMode="auto">
          <a:xfrm>
            <a:off x="457200" y="6353175"/>
            <a:ext cx="8229600" cy="0"/>
          </a:xfrm>
          <a:prstGeom prst="line">
            <a:avLst/>
          </a:prstGeom>
          <a:noFill/>
          <a:ln w="9525" cap="flat" cmpd="sng" algn="ctr">
            <a:solidFill>
              <a:schemeClr val="accent2"/>
            </a:solidFill>
            <a:prstDash val="dash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8" name="Triangolo isoscele 7"/>
          <p:cNvSpPr>
            <a:spLocks noChangeAspect="1"/>
          </p:cNvSpPr>
          <p:nvPr/>
        </p:nvSpPr>
        <p:spPr>
          <a:xfrm rot="5400000">
            <a:off x="419100" y="6467475"/>
            <a:ext cx="190849" cy="120314"/>
          </a:xfrm>
          <a:prstGeom prst="triangle">
            <a:avLst>
              <a:gd name="adj" fmla="val 50000"/>
            </a:avLst>
          </a:prstGeom>
          <a:solidFill>
            <a:schemeClr val="accent2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9" name="Connettore 1 8"/>
          <p:cNvSpPr>
            <a:spLocks noChangeShapeType="1"/>
          </p:cNvSpPr>
          <p:nvPr/>
        </p:nvSpPr>
        <p:spPr bwMode="auto">
          <a:xfrm rot="5400000">
            <a:off x="3629607" y="3201952"/>
            <a:ext cx="5852160" cy="0"/>
          </a:xfrm>
          <a:prstGeom prst="line">
            <a:avLst/>
          </a:prstGeom>
          <a:noFill/>
          <a:ln w="9525" cap="flat" cmpd="sng" algn="ctr">
            <a:solidFill>
              <a:schemeClr val="accent2"/>
            </a:solidFill>
            <a:prstDash val="dash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0" name="Segnaposto numero diapositiva 5">
            <a:extLst>
              <a:ext uri="{FF2B5EF4-FFF2-40B4-BE49-F238E27FC236}">
                <a16:creationId xmlns:a16="http://schemas.microsoft.com/office/drawing/2014/main" id="{A961558D-9D1B-4ED4-8EB5-31F007E0818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612648" y="6356350"/>
            <a:ext cx="8074152" cy="365760"/>
          </a:xfrm>
          <a:prstGeom prst="rect">
            <a:avLst/>
          </a:prstGeom>
        </p:spPr>
        <p:txBody>
          <a:bodyPr/>
          <a:lstStyle/>
          <a:p>
            <a:fld id="{5BF16100-B8A3-4576-9DD2-C1BF33AC416A}" type="slidenum">
              <a:rPr lang="it-IT" smtClean="0"/>
              <a:pPr/>
              <a:t>‹N›</a:t>
            </a:fld>
            <a:r>
              <a:rPr lang="it-IT" dirty="0"/>
              <a:t>                                                                                                                      Progetto 3DLab-Sicilia</a:t>
            </a:r>
          </a:p>
          <a:p>
            <a:endParaRPr lang="it-IT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Segnaposto titolo 21"/>
          <p:cNvSpPr>
            <a:spLocks noGrp="1"/>
          </p:cNvSpPr>
          <p:nvPr>
            <p:ph type="title"/>
          </p:nvPr>
        </p:nvSpPr>
        <p:spPr>
          <a:xfrm>
            <a:off x="457200" y="152400"/>
            <a:ext cx="8229600" cy="990600"/>
          </a:xfrm>
          <a:prstGeom prst="rect">
            <a:avLst/>
          </a:prstGeom>
        </p:spPr>
        <p:txBody>
          <a:bodyPr vert="horz" anchor="b" anchorCtr="0">
            <a:normAutofit/>
          </a:bodyPr>
          <a:lstStyle/>
          <a:p>
            <a:r>
              <a:rPr kumimoji="0" lang="it-IT"/>
              <a:t>Fare clic per modificare lo stile del titolo</a:t>
            </a:r>
            <a:endParaRPr kumimoji="0" lang="en-US"/>
          </a:p>
        </p:txBody>
      </p:sp>
      <p:sp>
        <p:nvSpPr>
          <p:cNvPr id="13" name="Segnaposto testo 12"/>
          <p:cNvSpPr>
            <a:spLocks noGrp="1"/>
          </p:cNvSpPr>
          <p:nvPr>
            <p:ph type="body" idx="1"/>
          </p:nvPr>
        </p:nvSpPr>
        <p:spPr>
          <a:xfrm>
            <a:off x="457200" y="1219200"/>
            <a:ext cx="8229600" cy="4910328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it-IT" dirty="0"/>
              <a:t>Fare clic per modificare stili del testo dello schema</a:t>
            </a:r>
          </a:p>
          <a:p>
            <a:pPr lvl="1" eaLnBrk="1" latinLnBrk="0" hangingPunct="1"/>
            <a:r>
              <a:rPr kumimoji="0" lang="it-IT" dirty="0"/>
              <a:t>Secondo livello</a:t>
            </a:r>
          </a:p>
          <a:p>
            <a:pPr lvl="2" eaLnBrk="1" latinLnBrk="0" hangingPunct="1"/>
            <a:r>
              <a:rPr kumimoji="0" lang="it-IT" dirty="0"/>
              <a:t>Terzo livello</a:t>
            </a:r>
          </a:p>
          <a:p>
            <a:pPr lvl="3" eaLnBrk="1" latinLnBrk="0" hangingPunct="1"/>
            <a:r>
              <a:rPr kumimoji="0" lang="it-IT" dirty="0"/>
              <a:t>Quarto livello</a:t>
            </a:r>
          </a:p>
          <a:p>
            <a:pPr lvl="4" eaLnBrk="1" latinLnBrk="0" hangingPunct="1"/>
            <a:r>
              <a:rPr kumimoji="0" lang="it-IT" dirty="0"/>
              <a:t>Quinto livello</a:t>
            </a:r>
            <a:endParaRPr kumimoji="0" lang="en-US" dirty="0"/>
          </a:p>
        </p:txBody>
      </p:sp>
      <p:sp>
        <p:nvSpPr>
          <p:cNvPr id="29" name="Connettore 1 28"/>
          <p:cNvSpPr>
            <a:spLocks noChangeShapeType="1"/>
          </p:cNvSpPr>
          <p:nvPr/>
        </p:nvSpPr>
        <p:spPr bwMode="auto">
          <a:xfrm>
            <a:off x="457200" y="1143000"/>
            <a:ext cx="8229600" cy="0"/>
          </a:xfrm>
          <a:prstGeom prst="line">
            <a:avLst/>
          </a:prstGeom>
          <a:noFill/>
          <a:ln w="9525" cap="flat" cmpd="sng" algn="ctr">
            <a:solidFill>
              <a:schemeClr val="accent2"/>
            </a:solidFill>
            <a:prstDash val="dash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0" name="Triangolo isoscele 9"/>
          <p:cNvSpPr>
            <a:spLocks noChangeAspect="1"/>
          </p:cNvSpPr>
          <p:nvPr/>
        </p:nvSpPr>
        <p:spPr>
          <a:xfrm rot="5400000">
            <a:off x="419100" y="6467475"/>
            <a:ext cx="190849" cy="120314"/>
          </a:xfrm>
          <a:prstGeom prst="triangle">
            <a:avLst>
              <a:gd name="adj" fmla="val 50000"/>
            </a:avLst>
          </a:prstGeom>
          <a:solidFill>
            <a:schemeClr val="accent2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Segnaposto numero diapositiva 5">
            <a:extLst>
              <a:ext uri="{FF2B5EF4-FFF2-40B4-BE49-F238E27FC236}">
                <a16:creationId xmlns:a16="http://schemas.microsoft.com/office/drawing/2014/main" id="{F7F006CF-9B5C-4E9B-AD7A-26BA5F703489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612648" y="6356350"/>
            <a:ext cx="8074152" cy="365760"/>
          </a:xfrm>
          <a:prstGeom prst="rect">
            <a:avLst/>
          </a:prstGeom>
        </p:spPr>
        <p:txBody>
          <a:bodyPr/>
          <a:lstStyle/>
          <a:p>
            <a:fld id="{5BF16100-B8A3-4576-9DD2-C1BF33AC416A}" type="slidenum">
              <a:rPr lang="it-IT" smtClean="0"/>
              <a:pPr/>
              <a:t>‹N›</a:t>
            </a:fld>
            <a:r>
              <a:rPr lang="it-IT" dirty="0"/>
              <a:t>                                                                                  Progetto 3DLab-Sicilia</a:t>
            </a:r>
          </a:p>
          <a:p>
            <a:endParaRPr lang="it-IT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09" r:id="rId1"/>
    <p:sldLayoutId id="2147483710" r:id="rId2"/>
    <p:sldLayoutId id="2147483711" r:id="rId3"/>
    <p:sldLayoutId id="2147483712" r:id="rId4"/>
    <p:sldLayoutId id="2147483713" r:id="rId5"/>
    <p:sldLayoutId id="2147483714" r:id="rId6"/>
    <p:sldLayoutId id="2147483715" r:id="rId7"/>
    <p:sldLayoutId id="2147483716" r:id="rId8"/>
    <p:sldLayoutId id="2147483717" r:id="rId9"/>
    <p:sldLayoutId id="2147483718" r:id="rId10"/>
    <p:sldLayoutId id="2147483719" r:id="rId11"/>
  </p:sldLayoutIdLst>
  <p:hf hdr="0" ftr="0" dt="0"/>
  <p:txStyles>
    <p:titleStyle>
      <a:lvl1pPr algn="l" rtl="0" eaLnBrk="1" latinLnBrk="0" hangingPunct="1">
        <a:spcBef>
          <a:spcPct val="0"/>
        </a:spcBef>
        <a:buNone/>
        <a:defRPr kumimoji="0" sz="3200" kern="120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ts val="600"/>
        </a:spcBef>
        <a:buClr>
          <a:schemeClr val="accent1"/>
        </a:buClr>
        <a:buSzPct val="76000"/>
        <a:buFont typeface="Wingdings 3"/>
        <a:buChar char="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1pPr>
      <a:lvl2pPr marL="548640" indent="-274320" algn="l" rtl="0" eaLnBrk="1" latinLnBrk="0" hangingPunct="1">
        <a:spcBef>
          <a:spcPts val="500"/>
        </a:spcBef>
        <a:buClr>
          <a:schemeClr val="accent2"/>
        </a:buClr>
        <a:buSzPct val="76000"/>
        <a:buFont typeface="Wingdings 3"/>
        <a:buChar char=""/>
        <a:defRPr kumimoji="0" sz="2300" kern="1200">
          <a:solidFill>
            <a:schemeClr val="tx2"/>
          </a:solidFill>
          <a:latin typeface="+mn-lt"/>
          <a:ea typeface="+mn-ea"/>
          <a:cs typeface="+mn-cs"/>
        </a:defRPr>
      </a:lvl2pPr>
      <a:lvl3pPr marL="822960" indent="-228600" algn="l" rtl="0" eaLnBrk="1" latinLnBrk="0" hangingPunct="1">
        <a:spcBef>
          <a:spcPts val="500"/>
        </a:spcBef>
        <a:buClr>
          <a:schemeClr val="bg1">
            <a:shade val="50000"/>
          </a:schemeClr>
        </a:buClr>
        <a:buSzPct val="76000"/>
        <a:buFont typeface="Wingdings 3"/>
        <a:buChar char="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097280" indent="-228600" algn="l" rtl="0" eaLnBrk="1" latinLnBrk="0" hangingPunct="1">
        <a:spcBef>
          <a:spcPts val="400"/>
        </a:spcBef>
        <a:buClr>
          <a:schemeClr val="accent2">
            <a:shade val="75000"/>
          </a:schemeClr>
        </a:buClr>
        <a:buSzPct val="70000"/>
        <a:buFont typeface="Wingdings"/>
        <a:buChar char="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indent="-228600" algn="l" rtl="0" eaLnBrk="1" latinLnBrk="0" hangingPunct="1">
        <a:spcBef>
          <a:spcPts val="300"/>
        </a:spcBef>
        <a:buClr>
          <a:schemeClr val="accent2"/>
        </a:buClr>
        <a:buSzPct val="70000"/>
        <a:buFont typeface="Wingdings"/>
        <a:buChar char="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1645920" indent="-182880" algn="l" rtl="0" eaLnBrk="1" latinLnBrk="0" hangingPunct="1">
        <a:spcBef>
          <a:spcPts val="300"/>
        </a:spcBef>
        <a:buClr>
          <a:srgbClr val="9FB8CD">
            <a:shade val="75000"/>
          </a:srgbClr>
        </a:buClr>
        <a:buSzPct val="75000"/>
        <a:buFont typeface="Wingdings 3"/>
        <a:buChar char=""/>
        <a:defRPr kumimoji="0" lang="en-US" sz="1600" kern="1200" smtClean="0">
          <a:solidFill>
            <a:schemeClr val="tx1"/>
          </a:solidFill>
          <a:latin typeface="+mn-lt"/>
          <a:ea typeface="+mn-ea"/>
          <a:cs typeface="+mn-cs"/>
        </a:defRPr>
      </a:lvl6pPr>
      <a:lvl7pPr marL="1828800" indent="-182880" algn="l" rtl="0" eaLnBrk="1" latinLnBrk="0" hangingPunct="1">
        <a:spcBef>
          <a:spcPts val="300"/>
        </a:spcBef>
        <a:buClr>
          <a:srgbClr val="727CA3">
            <a:shade val="75000"/>
          </a:srgbClr>
        </a:buClr>
        <a:buSzPct val="75000"/>
        <a:buFont typeface="Wingdings 3"/>
        <a:buChar char=""/>
        <a:defRPr kumimoji="0" lang="en-US" sz="1400" kern="1200" smtClean="0">
          <a:solidFill>
            <a:schemeClr val="tx1"/>
          </a:solidFill>
          <a:latin typeface="+mn-lt"/>
          <a:ea typeface="+mn-ea"/>
          <a:cs typeface="+mn-cs"/>
        </a:defRPr>
      </a:lvl7pPr>
      <a:lvl8pPr marL="2011680" indent="-182880" algn="l" rtl="0" eaLnBrk="1" latinLnBrk="0" hangingPunct="1">
        <a:spcBef>
          <a:spcPts val="300"/>
        </a:spcBef>
        <a:buClr>
          <a:prstClr val="white">
            <a:shade val="50000"/>
          </a:prstClr>
        </a:buClr>
        <a:buSzPct val="75000"/>
        <a:buFont typeface="Wingdings 3"/>
        <a:buChar char=""/>
        <a:defRPr kumimoji="0" lang="en-US" sz="1400" kern="1200" smtClean="0">
          <a:solidFill>
            <a:schemeClr val="tx1"/>
          </a:solidFill>
          <a:latin typeface="+mn-lt"/>
          <a:ea typeface="+mn-ea"/>
          <a:cs typeface="+mn-cs"/>
        </a:defRPr>
      </a:lvl8pPr>
      <a:lvl9pPr marL="2194560" indent="-182880" algn="l" rtl="0" eaLnBrk="1" latinLnBrk="0" hangingPunct="1">
        <a:spcBef>
          <a:spcPts val="300"/>
        </a:spcBef>
        <a:buClr>
          <a:srgbClr val="9FB8CD"/>
        </a:buClr>
        <a:buSzPct val="75000"/>
        <a:buFont typeface="Wingdings 3"/>
        <a:buChar char=""/>
        <a:defRPr kumimoji="0" lang="en-US" sz="1200" kern="1200" smtClean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7" Type="http://schemas.openxmlformats.org/officeDocument/2006/relationships/image" Target="../media/image7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6.jpg"/><Relationship Id="rId5" Type="http://schemas.openxmlformats.org/officeDocument/2006/relationships/image" Target="../media/image5.jpg"/><Relationship Id="rId4" Type="http://schemas.openxmlformats.org/officeDocument/2006/relationships/image" Target="../media/image4.jp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9.png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14.jpeg"/><Relationship Id="rId3" Type="http://schemas.openxmlformats.org/officeDocument/2006/relationships/image" Target="../media/image8.jpeg"/><Relationship Id="rId7" Type="http://schemas.openxmlformats.org/officeDocument/2006/relationships/image" Target="../media/image13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2.jpeg"/><Relationship Id="rId5" Type="http://schemas.openxmlformats.org/officeDocument/2006/relationships/image" Target="../media/image11.jpeg"/><Relationship Id="rId4" Type="http://schemas.openxmlformats.org/officeDocument/2006/relationships/image" Target="../media/image10.jpeg"/><Relationship Id="rId9" Type="http://schemas.openxmlformats.org/officeDocument/2006/relationships/image" Target="../media/image15.jpe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8.tiff"/><Relationship Id="rId5" Type="http://schemas.openxmlformats.org/officeDocument/2006/relationships/image" Target="../media/image17.jpg"/><Relationship Id="rId4" Type="http://schemas.openxmlformats.org/officeDocument/2006/relationships/image" Target="../media/image16.jpg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23.png"/><Relationship Id="rId3" Type="http://schemas.openxmlformats.org/officeDocument/2006/relationships/image" Target="../media/image8.jpeg"/><Relationship Id="rId7" Type="http://schemas.openxmlformats.org/officeDocument/2006/relationships/image" Target="../media/image22.jpe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1.jpeg"/><Relationship Id="rId5" Type="http://schemas.openxmlformats.org/officeDocument/2006/relationships/image" Target="../media/image20.jpeg"/><Relationship Id="rId10" Type="http://schemas.openxmlformats.org/officeDocument/2006/relationships/image" Target="../media/image25.png"/><Relationship Id="rId4" Type="http://schemas.openxmlformats.org/officeDocument/2006/relationships/image" Target="../media/image19.jpeg"/><Relationship Id="rId9" Type="http://schemas.openxmlformats.org/officeDocument/2006/relationships/image" Target="../media/image24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8.jpg"/><Relationship Id="rId5" Type="http://schemas.openxmlformats.org/officeDocument/2006/relationships/image" Target="../media/image27.jpg"/><Relationship Id="rId4" Type="http://schemas.openxmlformats.org/officeDocument/2006/relationships/image" Target="../media/image26.jpe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0.jpeg"/><Relationship Id="rId4" Type="http://schemas.openxmlformats.org/officeDocument/2006/relationships/image" Target="../media/image29.jpe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2.jpg"/><Relationship Id="rId4" Type="http://schemas.openxmlformats.org/officeDocument/2006/relationships/image" Target="../media/image31.jpe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3.jpe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8.jpeg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image" Target="../media/image39.png"/><Relationship Id="rId13" Type="http://schemas.openxmlformats.org/officeDocument/2006/relationships/image" Target="../media/image44.png"/><Relationship Id="rId3" Type="http://schemas.openxmlformats.org/officeDocument/2006/relationships/image" Target="../media/image8.jpeg"/><Relationship Id="rId7" Type="http://schemas.openxmlformats.org/officeDocument/2006/relationships/image" Target="../media/image38.png"/><Relationship Id="rId12" Type="http://schemas.openxmlformats.org/officeDocument/2006/relationships/image" Target="../media/image43.png"/><Relationship Id="rId2" Type="http://schemas.openxmlformats.org/officeDocument/2006/relationships/notesSlide" Target="../notesSlides/notesSlide11.xml"/><Relationship Id="rId16" Type="http://schemas.openxmlformats.org/officeDocument/2006/relationships/image" Target="../media/image47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7.png"/><Relationship Id="rId11" Type="http://schemas.openxmlformats.org/officeDocument/2006/relationships/image" Target="../media/image42.png"/><Relationship Id="rId5" Type="http://schemas.openxmlformats.org/officeDocument/2006/relationships/image" Target="../media/image36.png"/><Relationship Id="rId15" Type="http://schemas.openxmlformats.org/officeDocument/2006/relationships/image" Target="../media/image46.png"/><Relationship Id="rId10" Type="http://schemas.openxmlformats.org/officeDocument/2006/relationships/image" Target="../media/image41.png"/><Relationship Id="rId4" Type="http://schemas.openxmlformats.org/officeDocument/2006/relationships/image" Target="../media/image35.png"/><Relationship Id="rId9" Type="http://schemas.openxmlformats.org/officeDocument/2006/relationships/image" Target="../media/image40.png"/><Relationship Id="rId14" Type="http://schemas.openxmlformats.org/officeDocument/2006/relationships/image" Target="../media/image45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8.png"/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" name="Immagine 17">
            <a:extLst>
              <a:ext uri="{FF2B5EF4-FFF2-40B4-BE49-F238E27FC236}">
                <a16:creationId xmlns:a16="http://schemas.microsoft.com/office/drawing/2014/main" id="{2A0B31B9-F3A6-4A43-BACD-48F135724AA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50432" y="44624"/>
            <a:ext cx="3693568" cy="1714601"/>
          </a:xfrm>
          <a:prstGeom prst="rect">
            <a:avLst/>
          </a:prstGeom>
        </p:spPr>
      </p:pic>
      <p:sp>
        <p:nvSpPr>
          <p:cNvPr id="2" name="Titolo 1"/>
          <p:cNvSpPr>
            <a:spLocks noGrp="1"/>
          </p:cNvSpPr>
          <p:nvPr>
            <p:ph type="ctrTitle"/>
          </p:nvPr>
        </p:nvSpPr>
        <p:spPr>
          <a:xfrm>
            <a:off x="539552" y="3573016"/>
            <a:ext cx="7613501" cy="1350640"/>
          </a:xfrm>
        </p:spPr>
        <p:txBody>
          <a:bodyPr>
            <a:noAutofit/>
          </a:bodyPr>
          <a:lstStyle/>
          <a:p>
            <a:pPr>
              <a:spcBef>
                <a:spcPts val="0"/>
              </a:spcBef>
            </a:pPr>
            <a:r>
              <a:rPr lang="it-IT" sz="2000" b="1" dirty="0">
                <a:latin typeface="Lato Regular"/>
              </a:rPr>
              <a:t>Sistemi di scansione laser 3D e fotogrammetria terrestre</a:t>
            </a:r>
            <a:br>
              <a:rPr lang="it-IT" sz="2000" b="1" dirty="0">
                <a:latin typeface="Lato Regular"/>
              </a:rPr>
            </a:br>
            <a:r>
              <a:rPr lang="it-IT" sz="2000" dirty="0">
                <a:latin typeface="Lato Regular"/>
              </a:rPr>
              <a:t>Prof. Giuseppe Di Gregorio (giuseppe.digregorio@unict.it)    </a:t>
            </a:r>
            <a:br>
              <a:rPr lang="it-IT" sz="2000" dirty="0">
                <a:latin typeface="Lato Regular"/>
              </a:rPr>
            </a:br>
            <a:r>
              <a:rPr lang="it-IT" sz="2000" dirty="0">
                <a:latin typeface="Lato Regular"/>
              </a:rPr>
              <a:t>Università degli Studi di Catania</a:t>
            </a:r>
            <a:br>
              <a:rPr lang="it-IT" sz="2000" dirty="0">
                <a:latin typeface="Lato Regular"/>
              </a:rPr>
            </a:br>
            <a:r>
              <a:rPr lang="it-IT" sz="2000" dirty="0">
                <a:latin typeface="Lato Regular"/>
              </a:rPr>
              <a:t>Dipartimento di Ingegneria Civile e Architettura </a:t>
            </a:r>
          </a:p>
        </p:txBody>
      </p:sp>
      <p:sp>
        <p:nvSpPr>
          <p:cNvPr id="3" name="Sottotitolo 2"/>
          <p:cNvSpPr>
            <a:spLocks noGrp="1"/>
          </p:cNvSpPr>
          <p:nvPr>
            <p:ph type="subTitle" idx="1"/>
          </p:nvPr>
        </p:nvSpPr>
        <p:spPr>
          <a:xfrm>
            <a:off x="1259632" y="5127848"/>
            <a:ext cx="6858000" cy="533400"/>
          </a:xfrm>
        </p:spPr>
        <p:txBody>
          <a:bodyPr>
            <a:normAutofit fontScale="85000" lnSpcReduction="20000"/>
          </a:bodyPr>
          <a:lstStyle/>
          <a:p>
            <a:r>
              <a:rPr lang="it-IT" dirty="0">
                <a:solidFill>
                  <a:schemeClr val="tx1"/>
                </a:solidFill>
                <a:latin typeface="Lato Regular"/>
              </a:rPr>
              <a:t>Evento di presentazione del progetto 3DLab-Sicilia, Online,                27 marzo 2021</a:t>
            </a:r>
          </a:p>
        </p:txBody>
      </p:sp>
      <p:pic>
        <p:nvPicPr>
          <p:cNvPr id="5" name="Immagine 4">
            <a:extLst>
              <a:ext uri="{FF2B5EF4-FFF2-40B4-BE49-F238E27FC236}">
                <a16:creationId xmlns:a16="http://schemas.microsoft.com/office/drawing/2014/main" id="{1F63BC25-7C2B-48DE-B3CF-1CBCD785C945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2885852" cy="1759225"/>
          </a:xfrm>
          <a:prstGeom prst="rect">
            <a:avLst/>
          </a:prstGeom>
        </p:spPr>
      </p:pic>
      <p:sp>
        <p:nvSpPr>
          <p:cNvPr id="10" name="CasellaDiTesto 9">
            <a:extLst>
              <a:ext uri="{FF2B5EF4-FFF2-40B4-BE49-F238E27FC236}">
                <a16:creationId xmlns:a16="http://schemas.microsoft.com/office/drawing/2014/main" id="{B50029D5-C216-4D6F-9401-69F4B85D23C9}"/>
              </a:ext>
            </a:extLst>
          </p:cNvPr>
          <p:cNvSpPr txBox="1"/>
          <p:nvPr/>
        </p:nvSpPr>
        <p:spPr>
          <a:xfrm>
            <a:off x="5366173" y="6239371"/>
            <a:ext cx="3720314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it-IT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Lato Regular"/>
                <a:ea typeface="+mn-ea"/>
                <a:cs typeface="+mn-cs"/>
              </a:rPr>
              <a:t>Progetto 3DLab-Sicilia – N. 08CT4669990220</a:t>
            </a:r>
            <a:endParaRPr kumimoji="0" lang="it-IT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Lato Regular"/>
              <a:ea typeface="+mn-ea"/>
              <a:cs typeface="+mn-cs"/>
            </a:endParaRPr>
          </a:p>
        </p:txBody>
      </p:sp>
      <p:grpSp>
        <p:nvGrpSpPr>
          <p:cNvPr id="14" name="Gruppo 13">
            <a:extLst>
              <a:ext uri="{FF2B5EF4-FFF2-40B4-BE49-F238E27FC236}">
                <a16:creationId xmlns:a16="http://schemas.microsoft.com/office/drawing/2014/main" id="{41731110-BA89-48A0-8995-8EC0978D5A0C}"/>
              </a:ext>
            </a:extLst>
          </p:cNvPr>
          <p:cNvGrpSpPr/>
          <p:nvPr/>
        </p:nvGrpSpPr>
        <p:grpSpPr>
          <a:xfrm>
            <a:off x="57513" y="5967064"/>
            <a:ext cx="4370471" cy="846312"/>
            <a:chOff x="57513" y="5967064"/>
            <a:chExt cx="4370471" cy="846312"/>
          </a:xfrm>
        </p:grpSpPr>
        <p:pic>
          <p:nvPicPr>
            <p:cNvPr id="11" name="Immagine 10" descr="Immagine che contiene clipart&#10;&#10;Descrizione generata automaticamente">
              <a:extLst>
                <a:ext uri="{FF2B5EF4-FFF2-40B4-BE49-F238E27FC236}">
                  <a16:creationId xmlns:a16="http://schemas.microsoft.com/office/drawing/2014/main" id="{1A89BD20-7A66-4249-8102-4D8150B803B0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7513" y="5973145"/>
              <a:ext cx="1263505" cy="840231"/>
            </a:xfrm>
            <a:prstGeom prst="rect">
              <a:avLst/>
            </a:prstGeom>
          </p:spPr>
        </p:pic>
        <p:pic>
          <p:nvPicPr>
            <p:cNvPr id="12" name="Immagine 11" descr="Immagine che contiene testo&#10;&#10;Descrizione generata automaticamente">
              <a:extLst>
                <a:ext uri="{FF2B5EF4-FFF2-40B4-BE49-F238E27FC236}">
                  <a16:creationId xmlns:a16="http://schemas.microsoft.com/office/drawing/2014/main" id="{42B50402-FD7E-4D70-8177-1E185BBCB9D8}"/>
                </a:ext>
              </a:extLst>
            </p:cNvPr>
            <p:cNvPicPr>
              <a:picLocks noChangeAspect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241823" y="5973145"/>
              <a:ext cx="673993" cy="834150"/>
            </a:xfrm>
            <a:prstGeom prst="rect">
              <a:avLst/>
            </a:prstGeom>
          </p:spPr>
        </p:pic>
        <p:pic>
          <p:nvPicPr>
            <p:cNvPr id="13" name="Immagine 12">
              <a:extLst>
                <a:ext uri="{FF2B5EF4-FFF2-40B4-BE49-F238E27FC236}">
                  <a16:creationId xmlns:a16="http://schemas.microsoft.com/office/drawing/2014/main" id="{AB4FF193-432B-4DBF-8425-BCD067660218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049211" y="5973145"/>
              <a:ext cx="1378773" cy="827264"/>
            </a:xfrm>
            <a:prstGeom prst="rect">
              <a:avLst/>
            </a:prstGeom>
          </p:spPr>
        </p:pic>
        <p:pic>
          <p:nvPicPr>
            <p:cNvPr id="9" name="Immagine 8">
              <a:extLst>
                <a:ext uri="{FF2B5EF4-FFF2-40B4-BE49-F238E27FC236}">
                  <a16:creationId xmlns:a16="http://schemas.microsoft.com/office/drawing/2014/main" id="{4DA3967D-F2F9-4E0C-BA48-5BA37874EF5B}"/>
                </a:ext>
              </a:extLst>
            </p:cNvPr>
            <p:cNvPicPr>
              <a:picLocks noChangeAspect="1"/>
            </p:cNvPicPr>
            <p:nvPr/>
          </p:nvPicPr>
          <p:blipFill>
            <a:blip r:embed="rId7"/>
            <a:stretch>
              <a:fillRect/>
            </a:stretch>
          </p:blipFill>
          <p:spPr>
            <a:xfrm>
              <a:off x="1403648" y="5967064"/>
              <a:ext cx="735202" cy="840231"/>
            </a:xfrm>
            <a:prstGeom prst="rect">
              <a:avLst/>
            </a:prstGeom>
          </p:spPr>
        </p:pic>
      </p:grpSp>
      <p:sp>
        <p:nvSpPr>
          <p:cNvPr id="17" name="AutoShape 8" descr="data:image/jpg;base64,%20/9j/4AAQSkZJRgABAQEAYABgAAD/2wBDAAUDBAQEAwUEBAQFBQUGBwwIBwcHBw8LCwkMEQ8SEhEPERETFhwXExQaFRERGCEYGh0dHx8fExciJCIeJBweHx7/2wBDAQUFBQcGBw4ICA4eFBEUHh4eHh4eHh4eHh4eHh4eHh4eHh4eHh4eHh4eHh4eHh4eHh4eHh4eHh4eHh4eHh4eHh7/wAARCACxAX0DASIAAhEBAxEB/8QAHwAAAQUBAQEBAQEAAAAAAAAAAAECAwQFBgcICQoL/8QAtRAAAgEDAwIEAwUFBAQAAAF9AQIDAAQRBRIhMUEGE1FhByJxFDKBkaEII0KxwRVS0fAkM2JyggkKFhcYGRolJicoKSo0NTY3ODk6Q0RFRkdISUpTVFVWV1hZWmNkZWZnaGlqc3R1dnd4eXqDhIWGh4iJipKTlJWWl5iZmqKjpKWmp6ipqrKztLW2t7i5usLDxMXGx8jJytLT1NXW19jZ2uHi4+Tl5ufo6erx8vP09fb3+Pn6/8QAHwEAAwEBAQEBAQEBAQAAAAAAAAECAwQFBgcICQoL/8QAtREAAgECBAQDBAcFBAQAAQJ3AAECAxEEBSExBhJBUQdhcRMiMoEIFEKRobHBCSMzUvAVYnLRChYkNOEl8RcYGRomJygpKjU2Nzg5OkNERUZHSElKU1RVVldYWVpjZGVmZ2hpanN0dXZ3eHl6goOEhYaHiImKkpOUlZaXmJmaoqOkpaanqKmqsrO0tba3uLm6wsPExcbHyMnK0tPU1dbX2Nna4uPk5ebn6Onq8vP09fb3+Pn6/9oADAMBAAIRAxEAPwD7LooooAKKKKACiiigAoqnrGq6bo9jJfatf21lbRgs8s8gRQB7muIj+JcmvRSDwH4X1XxAynAuZk+x2n18yXBb6KpoA9DorgbO2+LGqxE6lqfh3w2p6JZW73ko/wCBSFV/8dNOm8Fa40TTap8UPEgVBudoBbWygfhGcD8aAO8orzpfDelG1nuB8UvEzQwY86Ua1Ftjz03HZgZ96fYeE726hNzoXxW8Rzxk4DmW2ukB9P8AV/1oA9CorgprH4oadbltJ8R6B4iA/g1GzNu59t8J2/mtQt8QtW0G0EnjzwbqWlIDhrzTyL62HuSnzqPqtAHodFZnh3xBoviKwS/0PVLXULdhw8MgbHsR1B9jWnQAUUUUAFFFFABRRRQAUUUUAFFFFABRRRQAUUUUAFFFFABRRRQAUUUUAFFFFABRRRQAUUUUAFFFFABRRRQAUUUUAFFFFABRRWZ4n17S/DWiXGs6xci3s4BlmwSWJ4CqByzE8ADk0AX7meG1t5Li5mjhhjUs8kjBVUDqST0FeezeMtf8XXRsfh1ZRHTiCsviO8U/ZkbuIY+DMff7ue5qleaZdeMoJfEnxFUaR4Ss1+1W2jSvgsF+bz7sj26Rcgd8msnT/iZrHjbxevh34dNpmkWtnAt0sur27qdRhzj9wgAxGP73XpgUDOs8N+AfDUOp/adavm8VeIrba8t1qMoleInONsX3Ih1wAB9auXGu+IIPinY+GTp9jDolxYy3EVyrlpZGj2Apt4CYLg55yPSuM1LwlrHw01OTxt4NtnurOdfM8R6N57TPPjJMsEj87lyxwcZFbS+ItH8T+NPAPiLQ7pLuwu4tRhSQcEHy0JUg8ggoRigRh6J4b1zUPG3irwzqnxD8V/arVILqwuYLoQgRSq2f3ajadrKR78VY+E3ijxA3jHXvhX46aPU77ToTNb38iqPt1qxAG9AMZww/UHpV/wAe6lbeFPjR4U1y6mhtrPWrS40m8llcKqlP3sTEngYO8f8AAqyfB6QeK/j1qfxE0jfN4fsdHGmx3iqdt1OHLPsHVlUcZHU9KBmf+zjodnf/AAt8X6BJaw+TNrF9alSgxg/KB+Hb0q58BPEOneGf2eft99HDbf2K9zb3CqArSSo5AX3diVA+oqf9mlru2j8UWV5pGrWQudaub62kurN4kkhdhjBYdfbrXK/D/wALa1q/xY8UeGdUsmXwnpfiN9bYsCPPuXwYUB7oDlyB3AzQBtWFpc/D/wCCeveLtTjvbTxPrivcPBbSNuhnmb91FGnKgruGSBn72a774W+Jm1P4Q6J4m8Q30KPJp6yXtzKQi7hwzHsOQaqahdx+K/iZFpVjeW1xY+HYJJ76NXBIvJFaOJCO21fMY+hZa801vwrqngb4EzDxZfw6lc2paHRdLVf9HhnnkYJv/wCezgyEgnhccDvQB22lWfw9+JrXuteEZL3TdSt38tda0+CS0ct04YgLKOMEEH8KuR+IvFngeRLbxrA2t6KF/wCRgsoMNCP+niFckdvnTI9hXRfCzwvH4N8AaP4cjbe1pbgTP/flb5nP/fRP4V0rlVRi5AUDknpigRX0rULHVdPh1DTbuG7tJ1DxTROGVgfQirNebX3hrUPD+oz+JvhrNBNDNMZtT0Myj7PdnqzQnpFN/wCOnvXX+DfE+k+K9I/tHSpWISQw3EMi7ZbeVfvRuvZgaANqiiigAooooAKKKKACiiigAooooAKKKKACiiigAooooAKKKKACiiigAooooAKKKKACiiigAooooAKKKKACiiigCrq2oWWk6Zc6nqNxHbWdrE0s0rnCogGSTXm1mz6s8vxP8crLp+iaXG9xo+myc+VEBn7VKveVh91f4QfU1Y1dZPiJ46fQ/wB4vhfw9Okl86N8mo3Y5FuexjTqw/vYHauy8a+H7fxR4Q1Pw5cStBDf2zQGRBkpkcED244oA5nTLjxN4zNz/aekWtn4M1jSzHFG8+bwb1P7xgBtUMrY25JGAfUVV+KXgmbWNB03WfBk8Vv4l8PhW0q4VvlkRcBoGI6qwBGOmfxrjbH4N/EfUbKz0HxT8Tp/+EfsYxFFBpqGKWRBwoduP4eOc4p3w30FPhz8b4PBnhnXb/VdEvtLlub62uZRL9ilVhsYlQApbpjAJoGel/DXx5o/jTw/b3kM8VtqGTDeWEjgTW86/fjKnnjBP0rnZfhjo2gfFK3+Idjqcek6fEk0moWcjhLfzGTaJU6Kh67s1Fpvhvw94Z8earfaFp39v+MNWupLmWeRVEWnBskB2A/dKQenLP8Ay6608Ix3V22oeJ7xtbuX27YJUxZ2+P8AnnCcjP8AtMWPuOlAjJ1q68L+Kb6wvIPCc3ip4AwtrlrYfZowxGSHlIU5wOVDVemPj9lWDR9M8M6RaoNqC5llmZR7JGFUf99V1ygKoVQAAMADtS0Acb/ZnxJPzHxXoCn+4ujuV/MzZp9ufiVay/6SvhbVIf8ApkZrWT9d6/yrn/E3xq8MaF8SNP8ABkqNObrAlv45k8m3YkjD89sc+lemxSRzRJLE6vG6hlZTkEHoQaAOTi1W303V5bzUvBt5p9zNHibULa2W4VlHOGeLL/muK53xp4Xl+Imv+FvEei+J7G+0PSr9LmTTyA0UjKcFg687h/dbofSvUK57V/CWn3Vwb/TZJdG1PeJPtdlhDI3/AE0T7sgPcMPoR1oA6E188CDXPj94svGa/u9J+HmlXDW6pA+yXUZRw3I/h6dcgA+pJHr9tr19ZXqaP4rt4baS4BW31CAkWtwc42fNzHJg/dOQecE9K8z0C48T/BLwpJ4fk8I3HiSw+3OdPvdPmQGQzP8AJHIh+YNuIGQCDQM1fEPgXwx8L/Dg8UeELe8069054g0cM7Sfb1aRUMUiMcOWB4xgg4xW34n0XU7K8g+IfhjT54dWES/2ppO4YvrfqylRx56j7re23nNZWn32qeEbLVvGvxW8QadbWuobJ49EVA6WskajYsTMcvJhRkAY3YNc7H4k+JGpX6fFy30trLwraWpQaK8pa4vbMnc1wFHyhwPmUdwMd6APaPC2u6b4l0K11rSpjLa3C5G4YZGHDIw/hYHII7EVp15PbappfhTXrPxlpFwJPB3jCWP7SVzstbt/9XOB/Cr/AHX9GwfWvWKBBRRUN9awXtnLaXUfmQSqUdckZB9xzQBNRXyzp/hezX9rKbwe2oa1JoSWpvFs31OYru8sNtzuyVyemfavpfVtH07VdIbSb6BntGULsWRkIA6YZSCPwNAF+ivB/hL8OdLPjfxza6tf6vqdtp1+ltYwz6lMViieMSf3slgGAyfSvO/H1r4o+E/xV1DXvCmp6pqGi6QLWa5tLu7kmCxXHmDYdxOVzGRuPIyvWgZ9eUVzmhaloPxD8D29/b/6RpuowhmQSFXQ91JU5VgfQ9q8l+Gvw+0r/hcfjXTr691e/wBP0g232K2uNSndE86Pec/N82Og3ZoEe+0V8q/ETw3Z2P7TXhvwtZ3+swaNqSRS3FompzhckvkKd+VB2jgH1rT/AGrPAr+HfDVt4s8JXesWMdvKsN/BBqE3l+WRhZMbuDnAJ75BoGfS9Fc18MZNFuPA+l6hoEYSyvLdLgDzWkIZlG4FmJJIPB57V5x4j+Hula78cbSzs7zVrLTrPTzf6rBbahMsc8ry4iQjdhc7ZCQMZAH1oEe2UV8nfHnRrfw/8cfCWk6Peapa6dqjQm6tU1Gby2zNsOBu4BHYV7b4n+Fng250eW1W41HSJp8RQXUWqzq6SHhcZfDHPY9aAPRKK8v8AeA7yH4Pw+GPHDXN1e2sty3npeybyPMco6yK24ZUggE8dCK8s/ZM0Ky8X6Z4mbxJPqWpPZ3scUDSajOCilWyBtcelAH1HRXy7catr3wr/aO07wnpOuajqPh/VWhBsr64acxLKxGFLcgqRkHrjg5rs/2jvFdxD4s8IeARqFzpOna1dK2pX0E3lP5O8L5av/Dkk5P0oA9rjngkdo45o3dfvKrAkfWpK838TfCLwvcaBKnhe1Ph7WI491pqOnyGKbzAPl3uOXUnGd2c9evNct4H8Mp4k/Z2tJfEz6mNZsre/BuVvZY50lSebOWBGeV6HIxQB7jRXyJ8JdA1DxJ+z54p1q3l1nU/EpmMFiwvZnePGzGxQ3B5JJr0nXPhdp/hL4J6zc3mparqOv2ulzTvfvqVxxMEJyi78AA9OO3NAz3KivnT9nTwXpfjf4OG81y71h9Qmup4hex6nOssYBG0j5sce4Neifs+eH9d8L+E9U0XX5725nt9ZuFguLl2YzQ4TY4LE/KR+uaBGPJoPxG8E/EDUPEWkapL4q8O6nMZrrSriY/abcZJ/wBHDHadueF4yBjGcGvW7Wb7RaxTiOSLzED7JF2uuRnDDsfUV8zfH3xtqWkfGDw74qtZpX8P6BfnT5xE5w8xVXnXHQ/IwX6oR2r6Ys7mC8tIbu1lWWCeNZIpFOQysMgj6g0AS0UUUAFct8UfEN14d8JTTaWscms3jrZ6XC/SS5kO1OPQcsfZTXU159cQR+JPjbGsylrXwnZLKg7G7uQQCf8AdjXj/f8AagBum39p8PrTw94JsdNvNa1q+SSeZbdk3FvvTXErOQAC7Hn3wK9DHIGRg+leDmb4neHfit4j8cXHgA6vpd4Es4Ut71Dcw20LHDInfd94rxk4q/8AALxlpusX3iK/vfF9wk9xeTzJoN/Ng6fCHJBG/wCbpyQDtXpgYoA9X8SaJY+INLk07UPtAicH5oLh4XU4xkMhB7/SuF8PeHNP8EQr4I8CxEapdZub7U7lPNaKEsfnkf8Aikx8qL7ZPAOY/AvjjUZvButeI9QAn0+bVZYfDZckSXsbtthX6M5IB/u8npXb+ENHk0jTG+2Spcandubi/uVXHmyn0/2VACqOwUUAWdA0ax0SyNtZRnLuZJ5nO6SeQ/ekkbqzH1P8q0KpTapYQ6kmnTXCpcPGZFVuAVGc89M4BOPQE9qhXXtKfUILGO8jkkni85GQ7k29ssOBkA4+hoA06Kof2xpv220s1uo3lu0MkOw7lZQM5yOOeceuD6VfoA+eviJ4P066/ae8NW6WsKWeowC9voRGNk8kJcgsO54GfWvoRVVVCqAFAwABwBXjvjadY/2nvB+Wx/xLXT8WM3+Fex0AFFFFAFXV9NsNX02bTdTtIru0nXbLDKuVYf8A6+a5SL/iU6taeG/EEz3tlcSh9Fvp/mkWZQT5TtjG9RyjHlhkHkc9rVLXdMtdZ0m40283iKZcbkba6MOVdT2ZSAQexAoA8U8K+GdLf4wajp3xMvbvXtbtF+0aFLqTKbV7MkAFEAC+crZDceh969L8O+BdP0DwjqWgadf3wS+WXdNNLv8AJ3gjEan5UVc8KBisPWbW11nwTfp4i8P2PiHXPDAk2wXeP37KmUkyBx5iYPTGSR2rgPFr+LtY8CHxZ4+1hvDvh14UWx8N6I5El8XA8qKSUcjdkDaB0z0xQM73TrrwBcQx/BWzuE1BY9IZJRGRIsaptX52HSQk7vYjtxWt8ItU1GbRLvw/rtybnWtAuTY3cxHM643RS++5CpPuDXmXw4tPCnwK8C3PiDxVLbWfiLV42uBp5bdNGo5S2TqxA4yx79eldlLqUcfxF8KeNdJlH9h+KbIWF0cY3S7TJbM3+199PyFAj1CiiigD52s/+T5Ln/sEH/0StfRNfOXxZi1L4e/tE6Z8UJ7Gefw5dQJaX1xEhf7PldjZA5HAVh68jrXpL/G74YfZRPD4qt7p24SCCKR5nbsoQLkmgY/4Zf8AJQPiN/2Frf8A9JY6j02ytdR+MnjiwvoEuLW40TTYponGVdWN0CD+FHwvgv8AR9K8TeM/FiDSjrF8+oNDKebW2VAsYkx0bYuSO31rgPD/AMZvA8fx08RXkurLFo97plpBBfvG4jeWFnJHTIBEp5I/hoAwPC13qP7P/wAWz4W1KYv4K16bzLSZjuMRPyqxPGCDgP7YNer/AA8Ib43fEplIIP8AZpBHcfZ62/it4L0v4jeBLjR5zHvlQTWN0FBMUmMqwPoeh9QTXk37IltrOj6p44sfFBljv9Pa1gn859xRY0cL83dQoGD6YpAQ/FP/AJPD8Ef9e8X/AKFLXvHjbQoPE/hHVfD9ydsd/avBuxnaSOG/A4P4V8xfEnx54Tu/2nPC3ia01iK40ewiiS5u4lZkQ5kz25xuHSvqfQNY0zXtJh1XR72K9spwTFNGcq2Dg/rTA8E/Y98WQ2XhjXvBeszCC50CeW4Jc/KsOcSc/wCy4bP+9Xp/wcs55tI1DxdfSM934luzfLuGDHbY228f4RgHHYsRXinxL8E31t+0xb6dpCSW2meMrYpfmJeDFn/SR7EhAf8AgfvX1BBFBZ2aQwokNvBGFRRwEVRgD6ACgD5f/apF03x58CLZPEl0Ui8lpVLIr/aOCwHJGa7D4h2fxPj8ZeB5tf1LR7rQF12ATJp8LxESknYXDk5HXGD1PI6V5p+0R408Nar8bfCOsaTqcd/ZaUYvtksCkrGVn3EZxzgc8V71N8bPhQYtz+LrGQL8wXypCcjpgbetAHoF9/x5T/8AXNv5V8hfs465428P+FvGupeE/DthrMVvdCW5Sa4ZJQQrcIig7+MnqDXf/Dn4wabq/iLx34l17WpdP8PhoLXS4blm2gbZOVTszbdxwK5z9i/xRoOmS6/o+oalFa3+qahE1lDKCDP8rDC8Yzk9KAOp+A2jaD8RtbPxZ13UTqXiSOTyzY7BHFpzLwgVckthejMeck4z07341/DHRvidokdjdXP2PUrPc9pdIoZo9w5Vl7ocDI9uK8j+KVlqPwS+Ldt8QvD8JPhvW5hFqVlEON55dQPU4LqeMEEdKmv/AIt6Nb/Hq38VaLLcan4bn0SO31WWCKQ/ZB5hxI6442kqD7N1pAZN1ffHv4L2iz38sPiPw7BiPLMZ0jUdOcCSMYGOcqK9s8JeNtM+IHwhv/EGmwm33WlxHc255MMwQllz36gg9waZ4t+J3w9k8F3k0fiTTNQW8tnihtYJRLNOzqQqeUPmyTxyBXnfwuXTfhJ8DLjTfHGpw6Vq+sxXFzHZS5Mo3JsVcDOTwCfTdjtTAv8A7EP/ACSq9/7Ckn/oCV6V8a/+SReLP+wTcf8Aos14z+xd4s8PWXhWbwrealHb6xcag8kFtICGlUov3TjB6GvSf2h/F/hvRfh7ruialqsMGp6hpcq2tryZJSwKqQB2znn2NAGJ+xr/AMkVg/7CFx/MV6l4w1mLw74W1PXJl3pY2rzbf7xUcL+JwPxrw/8AY88Y+G7fwHb+ErjVIodbe9maO0kBDOGwQVOMHgHv2q38ZPip4PuvF3hzwoNcUWNtrCXGtypGxjRYclYmOOcybScZxtFAHOeLL74ear8BLjw22oyTa66tqZY2k25tQfLyHOzHJZl+hFehfsneKH8R/CKzt7iRWu9IkaxlHfaoBQn/AICQPwNelQ6to82hDXY7y2bTDCbgXQPyeXjO7PpivlT4b+PfC/gb9oTxLNDq6P4U1hmZbmFGMSOSHUkY6Al1yB3pAfXlFVtLvrPVNOt9R0+4jubS4jEkMsZyrqehFWaYhHYKpZuABk15N8M/FWi6H4Ju/GXi7VbXTD4i1i5uI5bhsF0DbIlHcgRxgj2Nd38R9RfSfh/4g1KM4kt9OnkjP+0EO39cVn23grw9rHw10rwxrmlwXtjFYwp5cg5VggG5WHKnryDQBz2pfHj4eWqn7Jeajqj/AMK2Wnyvu+hKgH868/8AE/jTwn8UP7PsZ/hRrdxa6pdJZwa3LAIREzttLLKAckcnGccYr0y78O+OfDdibbwdqlpqumx2zRQ2Gq/LND8uF8udRyB6OD9arfCHxDbW8OlfDq68PavpmraZpKz3AvIV8v5WVC6OCQwZ2YgigZt6dpdn/wAJVp+i2McK6T4ZsU2Q9dtw42x/isasf+2gNT/Ee11YaLNqWhXF2L2BebaN/knU5BBHYjOcjnjv0p/w4tFTTtR1bdvl1bUp7t2zn5d3loPoERaj+IU+trNotpod0YJLi7fzlXaDLGkTsUBYEKTjg4647UCPna/vvEFve297eeNPDenyNbyRvBPO8jAZXaHwB83HHUYB7GoV1Gddaty3xY8JutvEY95jfypS/wAzOw3ZJBRfzrc+Gd3f+N7z4hf8JGyO+gq7WavptskikebxJmLJPyLn8a5jw0zaj+zx4h8dXMdn/bFheeVDtsLcRbcx9V8vn7xpDNOw1DXJblZtP8f+Frqa1gkiiSKSSNnIYYYdQWO0EfU9M17p8ILLW7jQ7fVddvb3O0LbWbSfu0UZ+fI5cnPfgY4Hevn7Wtb1TQvgH4b8daXJZw6zqF68Mzf2ZalNoLgYXy+D8o717l8LNV8UXHiZbPXLu4NvcaDb3sVrPHGHhcuVYnYoxuxnb2GB1zQB598VNVEP7U/hpfMAFubKNuenmNLx+or6Pr4e+K2veZ8YvEviVy5k03XbWK2x0C27YbP1x+tfb1vKs0EcyfdkUMPoRmmA+ue+I+rzaL4M1C8tFL3rqLe0UdWmlYRpj/gTA/hXQ14j478faVrHxb8OaBoV9p2rHSZZLme1/tBIBLdYMcUYZgQzLlm2jvigRY/Ze1jUbfTNb+H3iBpDrXhu8ZXaRiTJFIxZWGe2c/gRXs1fNPiLxWngz9pHTfE2uLZ6DDqtp9h1a3/tFLhkAGUlcKAUXhOT6GvpGyure9tIryznjnt5kDxSxsGV1IyCCOooA5fxSYdC8WaT4kWFtl466VfOvQK5JhdvZZPlz/00rzH40+HrXXPiPbXHi/4naf4a0nTI0uLGwjlEc5H8UuWIG8kEAgMQAOK9j8a2r3nhHVbeNQ0ptZGiH+2oyv6gV5f8QodBn8YfD7x94ktbWTSprWS0u2uYg8ULSx+ZEzZ4A3Bhk9M0DOf0/wAUfBPw5fkeFNC1Dxrrsow0sNtJezv7mSX1PpWzeatffED4NeJ1t9Bl8PanoF6JLTTzHsltzAI5kBA4DEZHHrXoVn4ZuIviBD4m02+sbbSDpv2U2VvagGbLbg5cHoOMYHrUHhPQ9Rg8Z+NtSurYW+n6rNAtsjMC0hjh2PJgdFY4x34oA6jRL6PU9GstSiYMl1bxzKQeMMoP9auVxXwNkZvhZosLZ3WqSWpz1/dSvH/7LXa0CGyIkiNHIqujDBVhkEVStNF0ezuPtFppNhbzf89IrdFb8wM1buY2mt5Io55Ld3UqssYUshI+8NwIyPcEe1fP41nxvoP7UOg+DL7xlfatpF3C9wY5Yo48qYZiFbYoBwyZz9KAPoNlVlKsoZTwQRkGofsVn/z6Qf8AfsVPRQAAADAGBUawQrJJIsMavJjzGCjL46ZPepKKAIPsVn/z6W//AH7FSxxpGgSNFRR0CjAqDU7ea7sJra3vp7GWRdq3EKoXjPqA4K/mDXi3wY1rxh/wvPxj4R8R+JrjWrbSrZTAXjVB8zIVbaoADbWwfxoA9waONpFlaNDIgIViOVz1we1Orzf4zN8VF1Hw8Phz9k+zNckakZVQkDK4Lbv4Mbs7fm6V6QucDdjPfFAEH2Kz/wCfSD/v2KPsVn/z6Qf9+xUzEKpZiAAMkntXlGkeP/FnxBvNS/4Vtb6NbaTptwbZ9T1YSOLmQcnyo0IO3GOSe44oA9S+x2m3b9lgxnOPLFC2lqrBltoVYHIIjAIrzLTPiH4qsviLovgPxV4Ztre91DzXGo2s5NrPGkZbMYI3BsgAqemc+lM1L4g+OLr4tax4H8LeEdNvYNLjhea/u754kQSRK43AIecsQAM9M0AeqSxxyrtljR164YZFMS2t493l28S7hhsIBkeleJyfFrx4nxWT4cHwv4e/tV4/MEv9pS+Tjy9/Xy89B6VpSfErx1pHxT0DwX4m8IaZbQ6y5EN/aXzyxkBSTjcg+YYGQcdRQB6hbaLo9tdfarfSbCGfOfNjt0V/zAzVuWCCYgywxyEdCyg4rxX4rfFrxt4D8V6dos3hTRbxNWlZdPlTUJAWAcL84KfKfmXpkc161oEniCTR9+u2unW+pZbEdpO8kQH8PzMoP14oAvJa2qOHS2hVh0IQAinS29vMwaWCKRgMAsgJxXj+qfET4naf8RdO8EyeDPD7XeoxPNbXK6pJ5LRoCWJ/d5BGOmK7Px7rXjLQfBp1rTNG0jULq0t3n1C3e8eNQFXJ8ptvzdD1x0oA6tLW1Rw6W0KsOhCAEUhs7RiWa1gJPUmMV5H8MfiN8RPiD4ZbX9F8MeGobdbh4NlzqcysWUAnpERj5hWjF8X4dF8R2/h34haBdeFry5O23u2kE9lOc4+WVenUdQMZ5xQB6gI4xH5YjUJjG3HGPTFRfYrP/n0g/wC/YqLWX1JdKmk0WK0nvtuYEuZGSJj/ALTKCQMegNeLeHPi78Qdc+JOo+ArfwfoEWp6dvNxJJqcnlALjkER5OdwxxQB7oiqihUUKo4AAwBS1FZG5NpEbxYluSg81YmJQNjnBOCRUtAHC/H+Vofg94iZerQJH+DSIp/nUPxD8G+LNe1jSbvwz4zl8Mx2NtJFIYofNMxYrgFT8uAFPJ5qb4/RNN8H/ESr1W3WT8FkVj/Kp/H/AMSPDvgWPS5PEBu0i1IOIZIITLhlUNggc8g8cUAc7J4L+L6FTB8XIXx1EuiRY/Q1T8A3viRL7xP4g1rxhp/iSGw0sxILW3+zG2lQu7JJCeVbGOT9O1WE+PfhO4/48ND8W3pJ+XydHkO76VmeANYHjDxn8QY4tB1XRY9V0q3ZItRtzBJIwSSIvt9OV59qBnpXwyUp8O/DuTlm02B2PqWjBJ/M0viUhfE3hlmIAF1OST2H2eSk+GT7/h34dyMFdNgQj0KxgH9RWd8T7aS9Sws4ZJY5Jo7xEeL74JtJcbfegRy+vXXhmy1LxVrWhGHzdS054tUUIyNLsjfZcRcYkUbiHK54wc8c+KeB/wDkzbxh/wBhH+sNaHwU1rVPFPxht7aWxvI4lvDdX4MDbIClmYvLO77is5fIPXivTb3wJodomq/C6022+j6/eC/zDJ81ovys8JBHBYp8nPILf3eUM5n4Lrod78KPBr+JYnGn6PcyXUKeUZDcT73AbYAT5SbgS3TcRzwc+tWE0Nx8Y5p7eRJYZPDkTI6HKsPtD8givIf2jLm28F63YwR2l7FpFxZWUNsttGwjgNvcFmRSDgZRunUnFdf8EFux4ktbi9W4jmu/D7XZjmQq0YlvZXVcHkABhjNMDyT4seFdBX9pCHwydfSDTfEF3Fe6jGYgxgmZiRGD238Y9NwzX17GixxrGgwqgAD0Ar5D+LHijw637SUHiVtB8/TdBu4rPU5fM2madWIEgHfZx9dvNfR/hXxNqWr+PvEmh3NvaW9rpCW7QGOQu9wsyllkPTaAFxjB69aAJ/iN4+8M+AdJTUPEV6YhK22GGNd8sp77V747noK8Wu/2kPh9HqEb6T4Evbt8+YZTbwxOrdSRjcT654rzn9sHxImp/FmfTYxHNDpliloCedkjESOy+jcqp+hry3RrK+sNVjvJWltIbb969wpwCuM4U/xbs4wOuaQH1bo/7Q3wn1y+H9taNcafM4ANxeWMcq+wLKWP6V7X4b1XRdY0iG90C9tLywI2xvasCgx246Y9K/M5juctjGSTj0r3X9jLxbJpHxDk8MzSymz1iFvLj3HYs6DcGx6lQwz9KLgfZpAIIIyD1FeawXXiif4YaAPCdvpkl155t5/7RB+zrBGJVZmxyOUXp616UTgZPArzGOy026+G/hzw5qeuHTIdZuCWVW2tdoxeZoA2Rt3DgnrjIHJpiMDwj4n+LXirUNastH1LwHs0i4S3eaJZpYpGZA3yEdhnH1q54e1X4iWXxu0jQfGGr6Tc293o91PHDpiOkYKug3OH6nsD9aNQ+H/ivwPrUuofB6PRrfT76NVvdIvtwiEi8LLGRyDjgjP/ANboPh74O1yLxHc+NfHN7aXviOeAW1vFaKRb2EA5MceeSWPJNAyb4LMy6R4gs/4bPxHfwoPQeZu/9mNdzLJHFE8srqkaKWZmOAoHUk1w3wVQtouu338N74hv50PqPN2f+yGtf4pWd/qHw38RWWll/tk2nTJCE+8SUPA9z0/GgRxPgbxv4r+Jupane+F5LHQ/DVhcG2iurm2NxPeOOrKNyqi42nv1/Lzu5XxFH+2X4Xi8SzWFxdJZuIprONo0ki8i4IJVidrZLAjJHFdh+xbPA/wdNvGVE0GpTiZe6k4Iz+GKxvGf/J7HhH/sGN/6KuaBnp/xe8ejwTp2nQ2dkNQ1nV7oWenWxfapkP8AG567BkZxzzXO/EbXfiX4D8GnxbcX+h6yloyNqFjHYvEAjMATHJvJ4z3HPX2riv2rLaVPij8OtQu7i4tdL+0mB54ZNjROZEJYN/CcHr7V6bqvwq0zWNMn07UvFXi68srlNssMmqlkkX0IxyKAH+MPiZp+ifB0fES3tHuYZrWOW2t2YAl5MBVY+xPOPQ1y/ibxN8UdD+Eq/EB73Qp5hbx3U+mCxYKkUhXG2TfklQwJyOxrX8feHPA9n+z7faHd3s3/AAjNhZYjuYXE0iFH+UqejNv4x+HFclpWi+OfHPwd0zwjNrnh620i7tokfUVnaS8e2UgqpjHyB8BQ3zkdRQB6J8Gte8ReKvC1t4k1a70meyv4VktUs4HjeNgSHV9zEEgjHHoa4D4Xf8nY/Ej/AK9If/QYa9h8GeH9O8K+FtP8PaShWzsoRHHk5Ldyx9ySSfc1498Lv+TsfiR/16Q/+gw0CNP46+M/H3gTU9JvNPvNEm0fU9RjtFhktH8+LPJy2/DdDzgY44r2WvCv2wv+QJ4P/wCxhh/9BNe60ARXkIubOa3LFRLGyEjqMjGa+RPAPjLxF+z7reqeGPFfh25u9HubxpYrmLK7yAF3xFvlYFQvBIIr6v8AFF/NpfhrVNTt445JrSzlnjSTO1mRCwBx24rH8MahoXxI+HunapdWFnfWOpWySS20yLKiPj5kIPdWyPwoA57wz4i8B/FPWPD/AIg0XWc6jokktwlm+EnUSRmNldDzjkHIyMgc13dho+m2OqajqdrarHeak6SXcuSTIUQIv0wqgYr5r+I/gS3+HPx08D6v4DWS1Or3whewj+4oBQSAd9jKxyD0xn6fUdAHzTd/8nz2/wD16D/0mNfQ2raLpmq3enXV9arNNptx9ptHyQY5NpXIx7MRivnm7/5Pnt/+vQf+kxr6WoGfNf7XP/JTPhr/ANfL/wDo6CvpSvmz9sMNa+Nvh5qsylbOC7dZJT91T5kLYJ+ik/hX0jG6SRrJGyujAMrKcgg9CDQI838UAf8ADQ3g04Gf7Jv/AP2Sus+I/wDyT3xJ/wBgm6/9FNXKa3/pn7RPh2O2xKdO0S7lu9vPlCRkVN3oSQcD0FdX8R/+Se+JP+wTdf8AopqAPLv2Kv8Akjcn/YVn/wDQY66H9p7w1Y+Ivg/rElyg+0aZEb61kxyroOR9CuQfw9K579ir/kjcn/YVn/8AQY63P2ofFFroHwq1DTzul1DWlNhZwR8uzP1bHUgDP4kDvQMf+y74mvvE/wAHtNuNRYyXNm72JkJyXWPAUn32kD8K86+Fn/J4/jf/AK5S/wDtKvVP2evB114H+FunaPft/pspa6uVx/q3k52fgMD6g15X8LP+Tx/G/wD1yl/9pUgPpWiiimIwviHprax4D17S4xmS606eNP8AeKHH64rj9X8SLaeBPBni+08NnxDOfs8cUcRHnxmaLaTHnjOcA5xwTXpjKGUqwyCMGvOPg1Heab4R1fwuzQtfaDqtxbxLPnaImbzYWIHO3Y4x9KAKcnij4z6g3/Eq+G+labGej6pqwZh9Vj/xq74b0/4qN4wsNQ8Ta94eksEWQXGmafEybQyna+5ss2Djg8c10/w9k1G68L22parqK39zfA3JeOMJHGrcqiL6AYGTkk5Jrif2g9U03SLbRbqyMY8WvqdtHpYhP79gZBvBA5aMruBB459aAOu+HF2kmmX+lBdkuk6jPZuuO27eh+hR1NTeJS3/AAlHhlVIBNxcYJGcH7O+KilYaR8QUkKxx2ut24jZs4JuoslfqWjJH/bMUzx5e2+k6joGsXr+XaW11Kjtj+J4XVB+LYUe5FAHi3gPwr4n+GfjTxbr9y/2mScTLp9vM523+E81nHzZVU2jLMDwMZyaxtA8U69q/wCzL4z8W3moSHWW1hZ1uU+VkdWh27cdAAAAPSuk+F/jTVPGes/FS+1qRYha2RtrO2LhltowswKqR1yQCT3P4VwPgY/8Ya+MP+wj/WGkM6XxUviv43fCzw3fWsTw6xbSCSW3gfYtwhfy/PUsQPlKnK9VOOcEV654QsZ9L+I9rptzObia28KQQtKQQX2zsMnJPPrya8LPii/8H/s4fD3xHo86JfWWqynBPDoWl3Rt/ssOv4GvcPh9rX/CV+O28RQWskEf/CP28NyjciGd5Gk8vd0b5SDkdiPWmB8zfFbQdnxf8TeGnDibUdetpbbHQrcNls/TNfSHxN+GN7ql+viHwhrmo6Nrf2RLKc21yIkuYl+7vO08j2rgfippIm/an8Nt5eRctYyNx18tpef0FfSB6UAeIfCr9nzSfDGrWviLxDqLa5rCrI08c0Ye33v/ABDcMkjnk9c9BXzR8XvDVnpfxa1LQ9GjKWzambeGLPCFmUhR7fOPyr6E1n9p7S9H1e80nUfBuqxXdnO8EyeehwynH/168C1HxZp+rfE2PxvcOkaNq/8AaE1owbcqqV2opwQThevrSA2df+BHjbwpZ3viDWotOGkacDNM0Nx5jtHnGFXAOee+MVS/Zw0i7uPjhpAswXOnzm4f3iHyk/k4Nevap+1F4X1PTbnT7rwdqMkFzC8TpJMhVgwIweOleX/ALxO3hv4qtqdrpbavJd232SG1tHzK7HaAVGP9nnOMCgD7O8aXT2XhLVbmJgsq2sgjP+2Vwv6kVxHxR0rwxD8Kbu01mCwvbzRNHZYEmcbopDFtDgZ4JKjB9q3vFkkOs+ItJ0CS48qO0K6vqSA8COM/ukc9MGT5vfyz2ri/DXh34U/FnUNQ8W3MSa1fS3LwtFPdtmBIjsVQikDaQN4yD9/rTEZlj4vuPhr4b04z+PdH8VWsVvEL2xvL+Fb2A7BuMLg4kHXCNyeMNXqXgvxx4c8ZeG5Ne8O363VrFuEoKlXiYDO1lPIOKp6X8LPhzpjh7LwZosbDoxtlc/m2ao/GaZdA+F+qW+hWkVveaiY9PtY7eMIWknYR8ADqAxP4UAW/gdGyfCvRJHBDXMT3Rz1/eyNJ/wCzV2lVdHs49O0mz0+IAR20CQqAOMKoH9KtUAeXH4Pw6X4nvdd8EeKdT8KtqB3XttbxpNDK2SdwV/un5j7c8VDqHwQ0u98X2ni2Txd4oTWraNV+2JcReYzDI3cxkDhsbQAMdq9Rvp2tbKe5W3muTFGziGEAySYGdqgkDJ6DJFeZ6N8ZrDUPiVY+A7jwtr2l6ld7iPt0aR7AI2fOAxyCFOMUAdX448DaF408Kr4e8RRzXkKAGOcsBMkgUgSBgMbuT2xz0rmNG+F+vadp0OjH4neIpdGiQRLbCKFZfKHGzzsFgMccYOOmK6H4ofEHQPh1osGqa/8AamjuJxDFHbx73ZsZJ5IGABnrXRaLqVnrGkWerafL5tpeQJPA+0jcjAFTg8jg0AeYfHTWrHwF8ONM8NaXodjNa6rOmkQwXKsbaGNhyXwQTgdORzzmubH7K/gd490uta6Jm5PkvEkYP+ypRiB9WP1r2rxT4e0XxRo8mka/p0N/ZSEFopM8EdCCOQR6iuL1jwz4J8H6Qv8Aa3izWtJ0cfu0tp9fnSLB/gXLbz16A96BnMfs+WuraPr/AI68BReIbrUtI0aWKPT7x8M0DyIWZRnIypI46ZB47V0Hhz4Qrofjm48Y2/jXxBLqd4y/bWkWArcoCvyMAnA+UDjGO1XfA3ir4VaXHDoHhnVNL08TOWjgYNCZnPJbMgBdvfJNdxpWo2GrWEd/pl5BeWshYJNC4ZGwSpwR1wQR+FAHC/FL4WQfEK7t31TxRrNra2sizW9pbCJUikAxvBKFievU12ugWNzpukwWV5qlzqk0QIa6uVQSSckjOwAcDjp2p+t6pp+iaTc6rq13FZ2Nsm+aeQ4VF9TU9pcQXlpDdWsqywTIskbqchlIyCPwoERavYx6npN5pszMsV3A8DleoV1Kkj86848N/CA+DoPJ8C+MtY0OF1Xz4JY4rqKSQKAZNrj5WOOcHHtXZ+J/GfhPwxcQ2/iLxFpulTTIZIkurhYy6g4JAPUZrKPxW+GoxnxxoIz0zeJz+tAB4f8AAUVp4nTxTr2tXviHXIYjDbXFyiRx2qN94RRoAFLdycmup1W2nvNOntrW+msJpF2pcRKrPGfUBgR+Yrlj8VvhqrBW8caCCegN4g/rXYxukkayRsGRgGVh0IPQ0AeQ3HwKt5/Ga+MZPHXiU66rArdgwBhhdoGPLxjHGMV6tpFrcWWmwWt1fzahNGuHuZlVXkPqQoA/IVDd63pNprVnotzqFvFqN6rvbWzPh5VQZYge1aFAGB488H6B430F9F8RWQubYtvQhirxPggMpHQjJrjtD+F/iTQdPh0nRvilrtvpcC7IYJbWCV407KHI7fSuk1H4leANN1GbTtQ8YaLa3cL+XLDLdqro3oQTXVRSRzRJLE6yRuoZWU5DA9CD3oA5/wAFeD9K8Kx3clm1zdX9/IJb+/u5N8904GAzngcDoAAB2FJ4+8M3HivR30pPEGo6RbTRvFc/Y1j3TIwwVJdSQMZ6Y61V1H4mfD7Tb+ew1DxlolrdW8jRzQy3aq6MDgggnggirNz488GW2iW+uXHibS4tMuXaOG6e4URSMOoDdDQBxfgr4L/8IbaTWfhzx94msbWZ/MeFfIZS2ANwDRnBwB+QrpdE+Gvhyx1+LxHfm813XYhiPUNTm82SMdtigBEx/sqKm074l/D/AFK+hsdP8Y6LdXMzhIoorpWZ2JwAAK62gCprNrcX2mzWtpqE+nTSDC3MKqzx89QGBH5ivLNN+B0OneL7nxdZeO/EkOtXRYz3IEBMm7GQQY8Y4HGO1enXmtaTZ6zZaNdahbw6hfq7Wtuz4eUIAWIHtmtCgCKyikgtIYZrh7mRECtM4AaQgcsQABk+wqWiigArz2/nj8NfGu1mlyLTxZZi13fwrd24Zlz/AL0bED3UetehVzPxO8PXHiXwhdWWnyJBqsJW602dv+WNzGd0bZ7DIwfYmgDhdW+HfxI0u4mt/AnxHj0rQ3leVLO8s1lNtvJZgjkElckkA4xXAeF9P8P+GfGLXegyal8VPiCxbN2G/wBDs2bI3PISQv5k46Yr0TWvD9n8XvC3h7WLrULnTGsZ2i1q2Sd4gwXK3ED7Txh1yCe31rWXxB4b074VeIdQ+HEVkbbR7SZYWtIQITLHHng/x44yefrQMi8N+EPGd3oGr23jbV9PvL27ul1HT2tt+NOuByqrnkqrKpHr8wxg113hjU11/Rnj1G1hjvoGNvqNmSHEUo6jnqpGGU91YGvA/DXw8s3+ECfFWTxPr0nigWD6sbv7a2wugL+WV7rlcGvWtPm1DXNK0v4haBp13aahcWyC60y7Plfaoc8gjnEg5KMexweDwAbn/CC+C9zMPCmigt94iyjGfrxzWdP8N/DLavDcW2m2dtp20/bNNjgUW926/wCqd0+6SmX7c5GegrpNB1ix1qx+12MpYKxSWNhtkhkH3o3XqrDuDV+gRzh8B+CSoQ+EtEKjopsY8D8MVuWFnaWFqlrY2sNrAn3YoUCKv0A4qeigDxzxtAsn7T3g8lf+Ya7/AIqZv8a9jr59+Iniywtf2oPDEy3Eb2mn24s72YONkEkxkADHoDyK+ggQQCDkHoaAKsum6fLI0kthau7HLM0Kkk/XFN/snS/+gbZ/9+F/wq5RQBT/ALJ0v/oG2f8A34X/AAqtqkmj+H9NuNXltIYUt0LEwwDe3YKoAyWJwAO5IFXNU1Cx0vT5tQ1K6htLSBd0s0rhVQe5NcRrE2o39leeNLnR7mW20e2kudG0pxslnlVCfOkXPU9EU8qMnGSAADE8RrfX3hjVtGtryBPFutRrqGo2W39+lgWCGFcdGEfyg923Edc1qeJfg34N1T7PeaRby+HNWtYlS0v9McwvHtHy7lHD49xk+tefeIfCug6X4FtviP4h8SX1h401Ii9t9Ts3c7p5F3RWqpyDH91Qpxnnmuv8MfFS+0W3g034uaWfDWptHujvQhazuRgcBxnbJ1yntxQMTRLr4w6B4s0vwzrE2j+ItPvnLLrAhaJ4Io8FxIi8b2BG3tmtjXjceIfjLo2kwlX03w7btqV93H2mQFIEPuF3vj3BrrPEPiLTND8L3HiK9nCWUMHnAkYL5HyqAedzEgAdcmsL4R6RqVloE+s+ILcQa9rlwb+/jznyiQAkQ9kQKMeuaBHZ0UVhfEHWpfDngfWtdgjEk1jZSTRqRkFgpxn2zigCnr/j/wAMaPqp0iW8mvNSVd0lnYW0l1NGvq6xglR9cV4df69pPiL9snwnfaPdC4hSxeGT5GRo5BDc5RlYAqwyOCK6r9jW0jk+G194hnxLqWq6pM91cMMu+0gAE9cZyfxNYvi+KOP9trwo0cao0mnFnIGNx8m4GT6nAA/CgZ6P8ZPEnwz06zg0r4ixxTW7ss8MU1nJKpYZwQVXGevGc4PPBrt9EurK+0ayvNNAFlPbxy24CbB5bKCvy9uCOK8d/bUVW+DiMVBK6pBgkdPlevTfhp/yTnw1/wBgm1/9FLQI1ta1CHSdGvdUuf8AUWdvJcSf7qKWP6Cvn79nGC6+JnjLXPil4rgFy0E4tNJhk+aK2G3LBFPGQrKM+rE9TXr/AMZrW5vfhP4ptrTPnNpc5UDqcISR+IBH415x+xRqFpcfCe4sInX7TZ6lL5yd8OFKt+PI/wCAmgZ6j8Q/B+k+NfCd7oGpwIUnj/dS7RuhkHKup7EHH8qwf2dtNvtH+EGi6VqVvJBdWnnxOkiFTxM/OD69foa9BooEeP8A7TMOoeJfDp8C6HNm/ntZdTuYlGWa3gGQmPV5Nqj1wfSl/ZL8XSeJvhXDY3R/0zRJPsUnq0YGYyf+A/L/AMBqHwj4qvrrxT4g8YW/gPxDqsd/MLPT7y1EHltZwEqNu+RT80nmMeMH5a89+FGoT+Av2kNS03V9LvtD07xXueygu9mVdnLR52MV+9vXr3FAz1n4h/C+Pxp8WPDniHVlt59E0qzkEtuzkNLNvDIMYwV7nntivN/2y7eCHXfh4sMEUYN5PkKgGfnt6+lq+bf20f8AkP8Aw7/6/Lj/ANDt6APTvjh8NbPx94Mk0+0gtLfVrd1msLh12hXBGVJAzhlyPyPau906FrfT7a3kxvjiVGx0yABU9ct8VdbvtB8C6hd6TH52rzKLbTYR1luZDtjUDucnP0BoEfOHx0v9Ts/iHpPxft5ZJtMs9aOm20QGPktzh2B6fOwmA/3RX1lYXUN9Y297bOHguIlljYfxKwyD+Rrw7xXa6jrHwZfwGvwy8T747FI4JXFrgToMiQkS5yWyScZOT61f/ZC8VSa58Mjol9Pv1DQpzaujH51iPMef/Hl/4DSGQ/tZ+E9P1/w3oG2C3g1K41y3sYrvyxuRZtwIJHJGQDj2rN/Zp8Z6houq3Xwf8ZZh1jSndbB2I2yRDnywe/B3L6r9K7T9oL/kF+Ef+xt07/0Nqwv2mfhlc+JtPg8YeGFkTxRo+Hj8ptpmiU7sD1dTyvPqO9MDV+OHhfRdX8Q+Aru8sYXmXxFHEzbB+8jMcjlW9RujQ8+h9TXpV7Z2kuny28trA8JRh5bRgrjHp0rw3w58R7T4i6J4DumZU1iy8SW8WpQbdu2T7PP84H91sEj8R2r3m4/495P9w/yoEfNv7D9vb+X4zfyI90d9CqNtGVGJOAe1fStfN/7D/wDqfG//AGEIf5SV7b8S9dk8O+CtQ1C1+a/aPyLCMfeluX+WJFHcliKAPmz47a5qEfxB0n4sWO+TS9H1o6TAmMb/ACOZGB9HYyqP93PevqvRtRtdX0iz1SyffbXcKTxN6qwBH868T8UW2par8GJPAUfwy8TCRbFY4ZXFrgXCjIkJ83OS+ST15NXv2QvEr6p8N38O30hXU9AuGtZIXGHSPOUyPY7l/wCA0DPaaKKKBBRRRQB5n4iEnw+8bSeKEWSXwzr0qQ6tCo+SxuDwt1joEb7rn12msnxro/j7Q7fWdI8B+HtH1bRvEckjl3nETWUkybZGK/dZP4sjnJPBr1vUbO11GwnsL6BLi1uI2imicZV0YYIP4V594dv7/wAA65beEdfuJrrQbtxFoWqSnJjbHFpMfUAfIx+8BjrQBs/Dbwevh/4XaT4P1cQ3v2e1EVyuMxuSdzD3GTj3rrwAAABgDoKKqazdyWGkXl9Day3clvA8iQR/elKgkKPc9KAMfWvDbtqf9uaDdDTdV5Mvy5gveMBZ1HLY7MMMPccUyx8XQxXx03xHaPod6ACrztm1nz/zym4Vj/snDD0qb4da/d+KPBWma/faVNpVzeRF5LSXO6IhiO4B5xnp0NWPGOoeHdP0G4k8US2aaay7ZUuVDLJ/shedx9gCaANgEEAg5B6GivMPhtNp/izSDq3ge81/QNJhmaG3WYpJb3O3hsQyFmRQcjjZXQajJ4+srhIbO48MajvyUS5822lcDrjaXB/KgDmfE/wP8M658SbDxi8gt47chp9OS2TyblgSct9c88HNepQRRwQpDDGscUahURRgKB0AFcXNrvxEt4mefwdoqqv3pTrm1APXmLipNMvPiDqgEoXwpZWxP34riW7b9Ai/rQB2dc/rXizTrG5Gn2ay6tqbPsWzsh5jqfWQ/djUdyxH41z3jua38M6Q2v8AjLxRrFxYCWO3NrYKttGWkYKPuEOeuT8+MA8V2WhaTpWjaelpo9jb2dt94LCgAYnufUn1PNAGNZ6DqGqX8Wp+K5oJfJ+a30yDLW0DZyHYkZlccYJAA5wM811B5FUtem1C20W9uNKtEvL+OB2trd32LLIB8qk9smsj4a6n4m1fwja3/i7RY9G1aRn8y1R9wVQflPsSO1AGtrVjaXmjz2lxpkGoQ7Mi1kVdrkcqOeByBg9q85j0/wAQ/ELxdYSeJfDk2heGtCkW4SwvGR5L27AOxyVJXy0BPflq9Urz/wAZa5feItbfwH4UnkjmwDrOpxfdsID1RG6ee3Yfwjk0AVLhoviR45FmqGTwx4Zug9wxHyX1+v3VU9GSLkn1bA7V6XWf4b0XTvD2h2mi6Tbi3srSMRxJnJx3JPck5JPcmtCgAqtqtja6ppl1pt7GJba6haGVD/ErDBH5GrNFAHz58M/+Ev8Agu9/4Q1HwhrXiPRJLhrrTr/R7czlQ3BSRf4TwD9c9RVTxFp3xBvf2hdA+IUPw/1B7G0sgv2cXMIkCskq/MWYKHG/O3J4xzmvo6igDxH9qaz8SeKvAll4c0Pwnq15dzTxXkrxqjRwBQwKM27lskdOPevQfhFc6hL4A0m11TRL/R7uxtYrSWG7UAs0aKpZcE5U44rraKAGyxxzRPFKivG6lWVhkEHqDXztbeCfGXwV8bX/AIg8E6TL4l8K6i4FxpduT9pgGcgqMfNtJIBGeDg+tfRdFAHmcHxG8Ua0v2Lw/wDDXxFbX7rxNrUH2S1hPq7E5YeyjJ/Ws3xbJ4t8G/D2bwz4d0LXPEmvX9vNJNqkIAijnmZi75JyMEnaoHAC8169RQBxnwjv7iTwtZ6RceFdW0A6bawwbLyNFWQhcEoVJzyMnp1ryX9pvSPE3ibxJot54U8Ga7Lqmh3JIvvKQQypkMNp3ZI3D2719G0UAc58Ptf1bxBoa3OteG7/AEC/j2pNBdAYZsclCCcrn1wa8J/aMtvGXjzWvDcuhfD/AMQiLRZ5ZJHnjRRLuaMgLhjx+76+9fTNFAGB4N8RXfiC2nkvPDWsaFJDt/d38arvzn7pVjnGOfqK8r8ba/4y1f4m+Gb6P4ceJX8PaHcTTyjam+4mMbIjhd2MLnIyc8npXudFAFD+0pP7AGq/2bfbzbib7FsH2gErny9ucbu2M9a+Zvh/Y+NvBfxp1rxRpvw68Rnw7qrSB7UqglQO2/IG7HDZwPQ4r6oooA8K+OOseMvEMWjWPh34eeIZTp2rW+ovNMiIj+XyFXDE98Z9q9a8G65d69pjXd74f1PQplfabe+VQ546jaSCK26KAPnzxF8I7rQf2gPDfjHw1bTyaNe6l5uo28KfJaSbG+fA6ISTyehPuK9m8aa5c6HpyyWvh/VdbkmLIIrCNWZeOrbiMCt2igD5s/ZgsfGHgbUNYsde8C67FHrN5E6XCIhSDG4Ev82cfNnI9K6H4ja54u1n4geHfL+G/iKfw/oeoNdzOoTfcyqrLGyruxtXOeTk57V7lRQBnjUpP+EfGrf2ZfB/s/nfYtg+0ZxnZtzjd2xnrXzZ4Pt/HPhT44654w034ceIn0HWGfzrYqiyruIbcBuwcNk4z0J5r6jooAr6bcteafBdNaz2rSxhzDOoEkeR91gM4IqxRRQAUUUUAFUPEOj6b4g0W60fVrZbmyukKSxnjI9QRyCOoI6VfooA8zTV9W+GcqWXiWefU/COAlrrBQtNYDosVwBksuOkuP8Ae9a9Hs7m3vLWK6tJ457eVQ8csbBldT0II6inyxxzRPFLGskbgqysMhgeoI715/e+B9Y8PXh1H4capDpsTOZLjRLtS1jOT12Y5hY/7PHtQB6FXA/Gm9s/DPhLUfFVtp8E+vmFbHTpHTe3myNtQKDnHLZ4645p2j/E3TFuF07xhY3PhDUy+xYtSwIZj6xTj5HH4g8jipPF/hPV/EXjTw5rMeuWr6HpVyLptNe3z5kgVgJBIDyRuBAIxkZoAfFc6D8KPhTanUZfIs9LtFRhnLzSkcqo/iZmJ/OvMvBkfiTVfj/4d8S+KpDb3d/ot3dW+lnBFhBuCRr/AL5DbmPqcdq9I+Jvw5j8bapo2pHxBqGl3GjyNLbCFEkjMhxh2RwQSMfrXjc1t4sl/aAl0nT/AIoWsusW2jvBb3t3piffL5a22g4LcBtw5A7UDPZfjDo+j6jpWn6h4m1yPTvD2lXYu9RgmjDQ3a42qj98ZIPf6dK5z4bx6BH8VLz/AIVzJat4YbS1bU0s2zbJd7v3W0dA5TOQvbGea2PG/iSPQZvD2geL9NsrnQtSgaHU9UvXH2eOZUBCsCuPmIJGcCsbRNR0PU/jlpjeA5rObTbfSLhNZk04D7OTuXyFJT5S4IfHfFAEvxgsbXxr4+8N/Dm+jeXTpba51S/VHKkBFMcJJH+2+f8AgNL8M/ihoC6TofhTXtWjHilbhtJntcZfzYiy72xwAwUHPq2K2vE3wt0XxH44fxTqWp6yJGs0s/stteNBHsVi3JTDEEnpnFZHgn4Wz+E/iFqus6bd6TZeHLt43XTFs/Nkyke0N5rnKHd8xxnP60AeqUjsqKWZgqgZJJwAK4nxB8StDs55NO0GOfxTrKHH9n6TiVl9S7/cjA9WNUI/CPiPxjObv4g3qW+lsAYvD1hKwiH/AF8SjBlP+yML9aBCXnijWvG9/Jo/gGQW+lRs0V94jZdyIwOGitlP35P9v7q+5rsPCPhzSfCuix6To9v5MCku7MdzyyH70jseWYnkk1o2Npa2FnFZ2VvFbW0KhI4okCqijsAOlTUAFFFFABRRRQAUUUUAFFFFABRRRQAUUUUAFFFFABRRRQAUUUUAFFFFABRRRQAUUUUAFFFFABRRRQAUUUUAFFFFABRRRQAUUUUAQX9nZ39q9rfWsF1A4w0U0YdW+oPFcMnws0zSrqS88H61rHhid/8Allaz+ba/jBJlcfTFegUUAee2yfGDS5ys03hXxFbZ4JWWymx743pn8BUt34w8T2LK198MNXldf47G5t7gfh8wb9K72igDza8+Ikl3bva3nwt8aXETjDxSaYjo31y2DUui+KdYSH7Pofwl1eyi7LK1taJn6bv6V6JRQB59eyfF/UnC2Nv4V8Pwnq08kt5KB9FCLn86J/hkmtmKXxr4n1rX3U5a2E32W0J9PKixkf7xNeg0UAU9I0vTdIs1s9K0+1sbdQAI4Igi/kKuUUUAFFFFABRRRQAUUUUAFFFFABRRRQAUUUUAFFFFABRRRQAUUUUAFFFFABRRRQAUUUUAFFFFABRRRQAUUUUAFFFFABRRRQAUUUUAFFFFABRRRQAUUUUAFFFFABRRRQAUUUUAFFFFABRRRQAUUUUAFFFFABRRRQAUUUUAFFFFABRRRQAUUUUAFFFFABRRRQAUUUUAFFFFABRRRQAUUUUAFFFFAH//2Q=="/>
          <p:cNvSpPr>
            <a:spLocks noChangeAspect="1" noChangeArrowheads="1"/>
          </p:cNvSpPr>
          <p:nvPr/>
        </p:nvSpPr>
        <p:spPr bwMode="auto">
          <a:xfrm>
            <a:off x="21272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Gill Sans MT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44490064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374848" y="-90264"/>
            <a:ext cx="8229600" cy="1143000"/>
          </a:xfrm>
        </p:spPr>
        <p:txBody>
          <a:bodyPr>
            <a:normAutofit/>
          </a:bodyPr>
          <a:lstStyle/>
          <a:p>
            <a:pPr algn="r"/>
            <a:r>
              <a:rPr lang="it-IT" sz="3600" dirty="0">
                <a:solidFill>
                  <a:schemeClr val="tx1"/>
                </a:solidFill>
                <a:latin typeface="Lato Regular"/>
              </a:rPr>
              <a:t>Indice</a:t>
            </a:r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>
          <a:xfrm>
            <a:off x="395536" y="1340768"/>
            <a:ext cx="8589963" cy="4680520"/>
          </a:xfrm>
        </p:spPr>
        <p:txBody>
          <a:bodyPr>
            <a:normAutofit/>
          </a:bodyPr>
          <a:lstStyle/>
          <a:p>
            <a:r>
              <a:rPr lang="it-IT" sz="3200" dirty="0">
                <a:latin typeface="Lato Regular"/>
              </a:rPr>
              <a:t>Le principali attrezzature del progetto:</a:t>
            </a:r>
          </a:p>
          <a:p>
            <a:endParaRPr lang="it-IT" sz="2400" dirty="0">
              <a:latin typeface="Lato Regular"/>
            </a:endParaRPr>
          </a:p>
          <a:p>
            <a:r>
              <a:rPr lang="it-IT" sz="2400" dirty="0">
                <a:latin typeface="Lato Regular"/>
              </a:rPr>
              <a:t>Laser Scanner 3D: Faro 350+</a:t>
            </a:r>
          </a:p>
          <a:p>
            <a:r>
              <a:rPr lang="it-IT" sz="2400" dirty="0">
                <a:latin typeface="Lato Regular"/>
              </a:rPr>
              <a:t>Sistema GPS singola antenna </a:t>
            </a:r>
            <a:r>
              <a:rPr lang="it-IT" sz="2400" dirty="0" err="1">
                <a:latin typeface="Lato Regular"/>
              </a:rPr>
              <a:t>rover</a:t>
            </a:r>
            <a:endParaRPr lang="it-IT" sz="2400" dirty="0">
              <a:latin typeface="Lato Regular"/>
            </a:endParaRPr>
          </a:p>
          <a:p>
            <a:r>
              <a:rPr lang="it-IT" sz="2400" dirty="0">
                <a:latin typeface="Lato Regular"/>
              </a:rPr>
              <a:t>Camera Full Frame Canon Eos Mark D3</a:t>
            </a:r>
          </a:p>
          <a:p>
            <a:r>
              <a:rPr lang="it-IT" sz="2400" dirty="0">
                <a:latin typeface="Lato Regular"/>
              </a:rPr>
              <a:t>Camera Full Frame Canon Eos D5</a:t>
            </a:r>
          </a:p>
          <a:p>
            <a:r>
              <a:rPr lang="it-IT" sz="2400" dirty="0">
                <a:latin typeface="Lato Regular"/>
              </a:rPr>
              <a:t>Software: </a:t>
            </a:r>
          </a:p>
          <a:p>
            <a:pPr lvl="1"/>
            <a:r>
              <a:rPr lang="it-IT" sz="2400" dirty="0">
                <a:latin typeface="Lato Regular"/>
              </a:rPr>
              <a:t>Per </a:t>
            </a:r>
            <a:r>
              <a:rPr lang="it-IT" sz="2400" dirty="0" err="1">
                <a:latin typeface="Lato Regular"/>
              </a:rPr>
              <a:t>fototogrammetria</a:t>
            </a:r>
            <a:r>
              <a:rPr lang="it-IT" sz="2400" dirty="0">
                <a:latin typeface="Lato Regular"/>
              </a:rPr>
              <a:t>: multimmagine </a:t>
            </a:r>
            <a:r>
              <a:rPr lang="it-IT" sz="2400" dirty="0" err="1">
                <a:latin typeface="Lato Regular"/>
              </a:rPr>
              <a:t>Structure</a:t>
            </a:r>
            <a:r>
              <a:rPr lang="it-IT" sz="2400" dirty="0">
                <a:latin typeface="Lato Regular"/>
              </a:rPr>
              <a:t> From Motion: </a:t>
            </a:r>
            <a:r>
              <a:rPr lang="it-IT" sz="2400" dirty="0" err="1">
                <a:latin typeface="Lato Regular"/>
              </a:rPr>
              <a:t>Zephyr</a:t>
            </a:r>
            <a:r>
              <a:rPr lang="it-IT" sz="2400" dirty="0">
                <a:latin typeface="Lato Regular"/>
              </a:rPr>
              <a:t> (3Dflow), </a:t>
            </a:r>
            <a:r>
              <a:rPr lang="it-IT" sz="2400" dirty="0" err="1">
                <a:latin typeface="Lato Regular"/>
              </a:rPr>
              <a:t>Metashape</a:t>
            </a:r>
            <a:r>
              <a:rPr lang="it-IT" sz="2400" dirty="0">
                <a:latin typeface="Lato Regular"/>
              </a:rPr>
              <a:t> (</a:t>
            </a:r>
            <a:r>
              <a:rPr lang="it-IT" sz="2400" dirty="0" err="1">
                <a:latin typeface="Lato Regular"/>
              </a:rPr>
              <a:t>Agisoft</a:t>
            </a:r>
            <a:r>
              <a:rPr lang="it-IT" sz="2400" dirty="0">
                <a:latin typeface="Lato Regular"/>
              </a:rPr>
              <a:t>) </a:t>
            </a:r>
          </a:p>
          <a:p>
            <a:pPr lvl="1"/>
            <a:r>
              <a:rPr lang="it-IT" sz="2400" dirty="0">
                <a:latin typeface="Lato Regular"/>
              </a:rPr>
              <a:t>Per laser scanner 3D:  </a:t>
            </a:r>
            <a:r>
              <a:rPr lang="it-IT" sz="2400" dirty="0" err="1">
                <a:latin typeface="Lato Regular"/>
              </a:rPr>
              <a:t>As</a:t>
            </a:r>
            <a:r>
              <a:rPr lang="it-IT" sz="2400" dirty="0">
                <a:latin typeface="Lato Regular"/>
              </a:rPr>
              <a:t> </a:t>
            </a:r>
            <a:r>
              <a:rPr lang="it-IT" sz="2400" dirty="0" err="1">
                <a:latin typeface="Lato Regular"/>
              </a:rPr>
              <a:t>Built</a:t>
            </a:r>
            <a:r>
              <a:rPr lang="it-IT" sz="2400" dirty="0">
                <a:latin typeface="Lato Regular"/>
              </a:rPr>
              <a:t>, Faro Scene</a:t>
            </a:r>
          </a:p>
          <a:p>
            <a:pPr lvl="1"/>
            <a:endParaRPr lang="it-IT" sz="2900" dirty="0">
              <a:latin typeface="Lato Regular"/>
            </a:endParaRPr>
          </a:p>
          <a:p>
            <a:endParaRPr lang="it-IT" sz="3200" dirty="0">
              <a:latin typeface="Lato Regular"/>
            </a:endParaRPr>
          </a:p>
          <a:p>
            <a:pPr marL="0" indent="0">
              <a:buNone/>
            </a:pPr>
            <a:endParaRPr lang="it-IT" sz="3200" dirty="0">
              <a:latin typeface="Lato Regular"/>
            </a:endParaRPr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F16100-B8A3-4576-9DD2-C1BF33AC416A}" type="slidenum">
              <a:rPr lang="it-IT" smtClean="0">
                <a:latin typeface="Lato Regular"/>
              </a:rPr>
              <a:t>2</a:t>
            </a:fld>
            <a:endParaRPr lang="it-IT" dirty="0">
              <a:latin typeface="Lato Regular"/>
            </a:endParaRPr>
          </a:p>
        </p:txBody>
      </p:sp>
      <p:pic>
        <p:nvPicPr>
          <p:cNvPr id="5" name="Immagine 4">
            <a:extLst>
              <a:ext uri="{FF2B5EF4-FFF2-40B4-BE49-F238E27FC236}">
                <a16:creationId xmlns:a16="http://schemas.microsoft.com/office/drawing/2014/main" id="{A32B688F-2ED5-4846-A14F-ED057877A003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58861" y="6146046"/>
            <a:ext cx="944982" cy="57606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2786231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374848" y="-90264"/>
            <a:ext cx="8229600" cy="1143000"/>
          </a:xfrm>
        </p:spPr>
        <p:txBody>
          <a:bodyPr>
            <a:normAutofit fontScale="90000"/>
          </a:bodyPr>
          <a:lstStyle/>
          <a:p>
            <a:r>
              <a:rPr lang="it-IT" sz="3600" dirty="0">
                <a:latin typeface="Lato Regular"/>
              </a:rPr>
              <a:t>Laser Scanner 3D: Faro 350 plus</a:t>
            </a:r>
            <a:br>
              <a:rPr lang="it-IT" sz="3600" dirty="0">
                <a:latin typeface="Lato Regular"/>
              </a:rPr>
            </a:br>
            <a:endParaRPr lang="it-IT" sz="3600" dirty="0">
              <a:solidFill>
                <a:schemeClr val="tx1"/>
              </a:solidFill>
              <a:latin typeface="Lato Regular"/>
            </a:endParaRPr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>
          <a:xfrm>
            <a:off x="4092487" y="1484784"/>
            <a:ext cx="4594313" cy="3105973"/>
          </a:xfrm>
        </p:spPr>
        <p:txBody>
          <a:bodyPr>
            <a:noAutofit/>
          </a:bodyPr>
          <a:lstStyle/>
          <a:p>
            <a:r>
              <a:rPr lang="it-IT" sz="2000" dirty="0">
                <a:solidFill>
                  <a:srgbClr val="222222"/>
                </a:solidFill>
                <a:latin typeface="Roboto"/>
              </a:rPr>
              <a:t>Fino a 2 milioni di punti al secondo per scansioni a lungo raggio</a:t>
            </a:r>
          </a:p>
          <a:p>
            <a:br>
              <a:rPr lang="it-IT" sz="2000" dirty="0"/>
            </a:br>
            <a:r>
              <a:rPr lang="it-IT" sz="2000" dirty="0">
                <a:solidFill>
                  <a:srgbClr val="222222"/>
                </a:solidFill>
                <a:latin typeface="Roboto"/>
              </a:rPr>
              <a:t>• </a:t>
            </a:r>
            <a:r>
              <a:rPr lang="it-IT" sz="2000" dirty="0" err="1">
                <a:solidFill>
                  <a:srgbClr val="222222"/>
                </a:solidFill>
                <a:latin typeface="Roboto"/>
              </a:rPr>
              <a:t>Range</a:t>
            </a:r>
            <a:r>
              <a:rPr lang="it-IT" sz="2000" dirty="0">
                <a:solidFill>
                  <a:srgbClr val="222222"/>
                </a:solidFill>
                <a:latin typeface="Roboto"/>
              </a:rPr>
              <a:t>: 350 m</a:t>
            </a:r>
            <a:br>
              <a:rPr lang="it-IT" sz="2000" dirty="0"/>
            </a:br>
            <a:r>
              <a:rPr lang="it-IT" sz="2000" dirty="0">
                <a:solidFill>
                  <a:srgbClr val="222222"/>
                </a:solidFill>
                <a:latin typeface="Roboto"/>
              </a:rPr>
              <a:t>• Precisione: 1 mm</a:t>
            </a:r>
            <a:br>
              <a:rPr lang="it-IT" sz="2000" dirty="0"/>
            </a:br>
            <a:r>
              <a:rPr lang="it-IT" sz="2000" dirty="0">
                <a:solidFill>
                  <a:srgbClr val="222222"/>
                </a:solidFill>
                <a:latin typeface="Roboto"/>
              </a:rPr>
              <a:t>• Campo di vista 360° x 300°</a:t>
            </a:r>
            <a:br>
              <a:rPr lang="it-IT" sz="2000" dirty="0"/>
            </a:br>
            <a:r>
              <a:rPr lang="it-IT" sz="2000" dirty="0">
                <a:solidFill>
                  <a:srgbClr val="222222"/>
                </a:solidFill>
                <a:latin typeface="Roboto"/>
              </a:rPr>
              <a:t>• Colorazione 165 MPX HDR 5x</a:t>
            </a:r>
            <a:br>
              <a:rPr lang="it-IT" sz="2000" dirty="0"/>
            </a:br>
            <a:r>
              <a:rPr lang="it-IT" sz="2000" dirty="0">
                <a:solidFill>
                  <a:srgbClr val="222222"/>
                </a:solidFill>
                <a:latin typeface="Roboto"/>
              </a:rPr>
              <a:t>• IP 54</a:t>
            </a:r>
            <a:endParaRPr lang="it-IT" sz="2000" dirty="0">
              <a:latin typeface="Lato Regular"/>
            </a:endParaRPr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F16100-B8A3-4576-9DD2-C1BF33AC416A}" type="slidenum">
              <a:rPr lang="it-IT" smtClean="0">
                <a:latin typeface="Lato Regular"/>
              </a:rPr>
              <a:t>3</a:t>
            </a:fld>
            <a:endParaRPr lang="it-IT" dirty="0">
              <a:latin typeface="Lato Regular"/>
            </a:endParaRPr>
          </a:p>
        </p:txBody>
      </p:sp>
      <p:pic>
        <p:nvPicPr>
          <p:cNvPr id="5" name="Immagine 4">
            <a:extLst>
              <a:ext uri="{FF2B5EF4-FFF2-40B4-BE49-F238E27FC236}">
                <a16:creationId xmlns:a16="http://schemas.microsoft.com/office/drawing/2014/main" id="{A32B688F-2ED5-4846-A14F-ED057877A003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58861" y="6146046"/>
            <a:ext cx="944982" cy="576064"/>
          </a:xfrm>
          <a:prstGeom prst="rect">
            <a:avLst/>
          </a:prstGeom>
        </p:spPr>
      </p:pic>
      <p:pic>
        <p:nvPicPr>
          <p:cNvPr id="6" name="Immagine 5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51520" y="2132856"/>
            <a:ext cx="3494162" cy="349416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7061122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374848" y="-90264"/>
            <a:ext cx="8229600" cy="1143000"/>
          </a:xfrm>
        </p:spPr>
        <p:txBody>
          <a:bodyPr>
            <a:normAutofit fontScale="90000"/>
          </a:bodyPr>
          <a:lstStyle/>
          <a:p>
            <a:br>
              <a:rPr lang="it-IT" sz="3600" dirty="0">
                <a:latin typeface="Lato Regular"/>
              </a:rPr>
            </a:br>
            <a:r>
              <a:rPr lang="it-IT" sz="3600" dirty="0">
                <a:latin typeface="Lato Regular"/>
              </a:rPr>
              <a:t>Laser Scanner 3D: acquisizione di milioni di punti in tempi rapidi</a:t>
            </a:r>
            <a:endParaRPr lang="it-IT" sz="3600" dirty="0">
              <a:solidFill>
                <a:schemeClr val="tx1"/>
              </a:solidFill>
              <a:latin typeface="Lato Regular"/>
            </a:endParaRPr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F16100-B8A3-4576-9DD2-C1BF33AC416A}" type="slidenum">
              <a:rPr lang="it-IT" smtClean="0">
                <a:latin typeface="Lato Regular"/>
              </a:rPr>
              <a:t>4</a:t>
            </a:fld>
            <a:endParaRPr lang="it-IT" dirty="0">
              <a:latin typeface="Lato Regular"/>
            </a:endParaRPr>
          </a:p>
        </p:txBody>
      </p:sp>
      <p:pic>
        <p:nvPicPr>
          <p:cNvPr id="5" name="Immagine 4">
            <a:extLst>
              <a:ext uri="{FF2B5EF4-FFF2-40B4-BE49-F238E27FC236}">
                <a16:creationId xmlns:a16="http://schemas.microsoft.com/office/drawing/2014/main" id="{A32B688F-2ED5-4846-A14F-ED057877A003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58861" y="6146046"/>
            <a:ext cx="944982" cy="576064"/>
          </a:xfrm>
          <a:prstGeom prst="rect">
            <a:avLst/>
          </a:prstGeom>
        </p:spPr>
      </p:pic>
      <p:pic>
        <p:nvPicPr>
          <p:cNvPr id="7" name="Immagine 6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61889" y="1480274"/>
            <a:ext cx="3600400" cy="2400267"/>
          </a:xfrm>
          <a:prstGeom prst="rect">
            <a:avLst/>
          </a:prstGeom>
        </p:spPr>
      </p:pic>
      <p:pic>
        <p:nvPicPr>
          <p:cNvPr id="9" name="Segnaposto contenuto 8"/>
          <p:cNvPicPr>
            <a:picLocks noGrp="1" noChangeAspect="1"/>
          </p:cNvPicPr>
          <p:nvPr>
            <p:ph sz="quarter" idx="1"/>
          </p:nvPr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9552" y="1480274"/>
            <a:ext cx="3456385" cy="2304256"/>
          </a:xfrm>
        </p:spPr>
      </p:pic>
      <p:pic>
        <p:nvPicPr>
          <p:cNvPr id="11" name="Immagine 10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61438" y="1549470"/>
            <a:ext cx="1339141" cy="2008712"/>
          </a:xfrm>
          <a:prstGeom prst="rect">
            <a:avLst/>
          </a:prstGeom>
        </p:spPr>
      </p:pic>
      <p:pic>
        <p:nvPicPr>
          <p:cNvPr id="12" name="Immagine 11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9552" y="4034736"/>
            <a:ext cx="3338405" cy="2225603"/>
          </a:xfrm>
          <a:prstGeom prst="rect">
            <a:avLst/>
          </a:prstGeom>
        </p:spPr>
      </p:pic>
      <p:pic>
        <p:nvPicPr>
          <p:cNvPr id="10" name="Immagine 9"/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93656" y="3840279"/>
            <a:ext cx="1674704" cy="2512056"/>
          </a:xfrm>
          <a:prstGeom prst="rect">
            <a:avLst/>
          </a:prstGeom>
        </p:spPr>
      </p:pic>
      <p:pic>
        <p:nvPicPr>
          <p:cNvPr id="13" name="Immagine 12"/>
          <p:cNvPicPr>
            <a:picLocks noChangeAspect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41838" y="4116257"/>
            <a:ext cx="2635493" cy="206256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7587409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374848" y="-90264"/>
            <a:ext cx="8229600" cy="1143000"/>
          </a:xfrm>
        </p:spPr>
        <p:txBody>
          <a:bodyPr>
            <a:normAutofit fontScale="90000"/>
          </a:bodyPr>
          <a:lstStyle/>
          <a:p>
            <a:br>
              <a:rPr lang="it-IT" sz="3600" dirty="0">
                <a:latin typeface="Lato Regular"/>
              </a:rPr>
            </a:br>
            <a:r>
              <a:rPr lang="it-IT" sz="3600" dirty="0">
                <a:latin typeface="Lato Regular"/>
              </a:rPr>
              <a:t>Laser Scanner 3D: acquisizione di milioni di punti in tempi rapidi</a:t>
            </a:r>
            <a:endParaRPr lang="it-IT" sz="3600" dirty="0">
              <a:solidFill>
                <a:schemeClr val="tx1"/>
              </a:solidFill>
              <a:latin typeface="Lato Regular"/>
            </a:endParaRPr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F16100-B8A3-4576-9DD2-C1BF33AC416A}" type="slidenum">
              <a:rPr lang="it-IT" smtClean="0">
                <a:latin typeface="Lato Regular"/>
              </a:rPr>
              <a:t>5</a:t>
            </a:fld>
            <a:endParaRPr lang="it-IT" dirty="0">
              <a:latin typeface="Lato Regular"/>
            </a:endParaRPr>
          </a:p>
        </p:txBody>
      </p:sp>
      <p:pic>
        <p:nvPicPr>
          <p:cNvPr id="5" name="Immagine 4">
            <a:extLst>
              <a:ext uri="{FF2B5EF4-FFF2-40B4-BE49-F238E27FC236}">
                <a16:creationId xmlns:a16="http://schemas.microsoft.com/office/drawing/2014/main" id="{A32B688F-2ED5-4846-A14F-ED057877A003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58861" y="6146046"/>
            <a:ext cx="944982" cy="576064"/>
          </a:xfrm>
          <a:prstGeom prst="rect">
            <a:avLst/>
          </a:prstGeom>
        </p:spPr>
      </p:pic>
      <p:pic>
        <p:nvPicPr>
          <p:cNvPr id="7" name="Immagine 6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19872" y="4071137"/>
            <a:ext cx="3600400" cy="1624399"/>
          </a:xfrm>
          <a:prstGeom prst="rect">
            <a:avLst/>
          </a:prstGeom>
        </p:spPr>
      </p:pic>
      <p:pic>
        <p:nvPicPr>
          <p:cNvPr id="9" name="Segnaposto contenuto 8"/>
          <p:cNvPicPr>
            <a:picLocks noGrp="1" noChangeAspect="1"/>
          </p:cNvPicPr>
          <p:nvPr>
            <p:ph sz="quarter" idx="1"/>
          </p:nvPr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7544" y="1196752"/>
            <a:ext cx="4160831" cy="3240360"/>
          </a:xfrm>
        </p:spPr>
      </p:pic>
      <p:pic>
        <p:nvPicPr>
          <p:cNvPr id="11" name="Immagine 10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28375" y="1196751"/>
            <a:ext cx="4058425" cy="286017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2403506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374848" y="-90264"/>
            <a:ext cx="8229600" cy="1143000"/>
          </a:xfrm>
        </p:spPr>
        <p:txBody>
          <a:bodyPr>
            <a:normAutofit fontScale="90000"/>
          </a:bodyPr>
          <a:lstStyle/>
          <a:p>
            <a:br>
              <a:rPr lang="it-IT" sz="3600" dirty="0">
                <a:latin typeface="Lato Regular"/>
              </a:rPr>
            </a:br>
            <a:r>
              <a:rPr lang="it-IT" sz="3600" dirty="0">
                <a:latin typeface="Lato Regular"/>
              </a:rPr>
              <a:t>Fotogrammetria SFM multimmagine </a:t>
            </a:r>
            <a:endParaRPr lang="it-IT" sz="3600" dirty="0">
              <a:solidFill>
                <a:schemeClr val="tx1"/>
              </a:solidFill>
              <a:latin typeface="Lato Regular"/>
            </a:endParaRPr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F16100-B8A3-4576-9DD2-C1BF33AC416A}" type="slidenum">
              <a:rPr lang="it-IT" smtClean="0">
                <a:latin typeface="Lato Regular"/>
              </a:rPr>
              <a:t>6</a:t>
            </a:fld>
            <a:endParaRPr lang="it-IT" dirty="0">
              <a:latin typeface="Lato Regular"/>
            </a:endParaRPr>
          </a:p>
        </p:txBody>
      </p:sp>
      <p:pic>
        <p:nvPicPr>
          <p:cNvPr id="5" name="Immagine 4">
            <a:extLst>
              <a:ext uri="{FF2B5EF4-FFF2-40B4-BE49-F238E27FC236}">
                <a16:creationId xmlns:a16="http://schemas.microsoft.com/office/drawing/2014/main" id="{A32B688F-2ED5-4846-A14F-ED057877A003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58861" y="6146046"/>
            <a:ext cx="944982" cy="576064"/>
          </a:xfrm>
          <a:prstGeom prst="rect">
            <a:avLst/>
          </a:prstGeom>
        </p:spPr>
      </p:pic>
      <p:pic>
        <p:nvPicPr>
          <p:cNvPr id="7" name="Immagine 6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60827" y="1493325"/>
            <a:ext cx="3444443" cy="1624399"/>
          </a:xfrm>
          <a:prstGeom prst="rect">
            <a:avLst/>
          </a:prstGeom>
        </p:spPr>
      </p:pic>
      <p:pic>
        <p:nvPicPr>
          <p:cNvPr id="12" name="Immagine 11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9552" y="4238170"/>
            <a:ext cx="3338405" cy="1818735"/>
          </a:xfrm>
          <a:prstGeom prst="rect">
            <a:avLst/>
          </a:prstGeom>
        </p:spPr>
      </p:pic>
      <p:pic>
        <p:nvPicPr>
          <p:cNvPr id="13" name="Immagine 12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77330" y="4139257"/>
            <a:ext cx="3609470" cy="1917648"/>
          </a:xfrm>
          <a:prstGeom prst="rect">
            <a:avLst/>
          </a:prstGeom>
        </p:spPr>
      </p:pic>
      <p:pic>
        <p:nvPicPr>
          <p:cNvPr id="3" name="Immagine 2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9560" y="1431870"/>
            <a:ext cx="3348397" cy="1746762"/>
          </a:xfrm>
          <a:prstGeom prst="rect">
            <a:avLst/>
          </a:prstGeom>
        </p:spPr>
      </p:pic>
      <p:pic>
        <p:nvPicPr>
          <p:cNvPr id="6" name="Segnaposto contenuto 5"/>
          <p:cNvPicPr>
            <a:picLocks noGrp="1" noChangeAspect="1"/>
          </p:cNvPicPr>
          <p:nvPr>
            <p:ph sz="quarter" idx="1"/>
          </p:nvPr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44940" y="649161"/>
            <a:ext cx="4937125" cy="4937125"/>
          </a:xfrm>
        </p:spPr>
      </p:pic>
      <p:pic>
        <p:nvPicPr>
          <p:cNvPr id="8" name="Immagine 7"/>
          <p:cNvPicPr>
            <a:picLocks noChangeAspect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6747" y="2573341"/>
            <a:ext cx="2422191" cy="2422191"/>
          </a:xfrm>
          <a:prstGeom prst="rect">
            <a:avLst/>
          </a:prstGeom>
        </p:spPr>
      </p:pic>
      <p:pic>
        <p:nvPicPr>
          <p:cNvPr id="9" name="Immagine 8"/>
          <p:cNvPicPr>
            <a:picLocks noChangeAspect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84529" y="2569997"/>
            <a:ext cx="2428877" cy="242887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7802226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374848" y="-90264"/>
            <a:ext cx="8229600" cy="1143000"/>
          </a:xfrm>
        </p:spPr>
        <p:txBody>
          <a:bodyPr>
            <a:normAutofit fontScale="90000"/>
          </a:bodyPr>
          <a:lstStyle/>
          <a:p>
            <a:pPr lvl="0">
              <a:spcBef>
                <a:spcPts val="600"/>
              </a:spcBef>
              <a:buClr>
                <a:srgbClr val="727CA3"/>
              </a:buClr>
              <a:buSzPct val="76000"/>
            </a:pPr>
            <a:br>
              <a:rPr lang="it-IT" sz="3600" dirty="0">
                <a:latin typeface="Lato Regular"/>
              </a:rPr>
            </a:br>
            <a:r>
              <a:rPr lang="it-IT" sz="2400" dirty="0">
                <a:solidFill>
                  <a:prstClr val="black"/>
                </a:solidFill>
                <a:latin typeface="Lato Regular"/>
                <a:ea typeface="+mn-ea"/>
                <a:cs typeface="+mn-cs"/>
              </a:rPr>
              <a:t>Sistema GPS GEOMAX singola antenna </a:t>
            </a:r>
            <a:r>
              <a:rPr lang="it-IT" sz="2400" dirty="0" err="1">
                <a:solidFill>
                  <a:prstClr val="black"/>
                </a:solidFill>
                <a:latin typeface="Lato Regular"/>
                <a:ea typeface="+mn-ea"/>
                <a:cs typeface="+mn-cs"/>
              </a:rPr>
              <a:t>rover</a:t>
            </a:r>
            <a:br>
              <a:rPr lang="it-IT" sz="2400" dirty="0">
                <a:solidFill>
                  <a:prstClr val="black"/>
                </a:solidFill>
                <a:latin typeface="Lato Regular"/>
                <a:ea typeface="+mn-ea"/>
                <a:cs typeface="+mn-cs"/>
              </a:rPr>
            </a:br>
            <a:endParaRPr lang="it-IT" sz="3600" dirty="0">
              <a:solidFill>
                <a:schemeClr val="tx1"/>
              </a:solidFill>
              <a:latin typeface="Lato Regular"/>
            </a:endParaRPr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>
          <a:xfrm>
            <a:off x="395536" y="1340768"/>
            <a:ext cx="8589963" cy="4680520"/>
          </a:xfrm>
        </p:spPr>
        <p:txBody>
          <a:bodyPr>
            <a:normAutofit/>
          </a:bodyPr>
          <a:lstStyle/>
          <a:p>
            <a:r>
              <a:rPr lang="it-IT" sz="3200" dirty="0">
                <a:latin typeface="Lato Regular"/>
              </a:rPr>
              <a:t> </a:t>
            </a:r>
            <a:endParaRPr lang="it-IT" sz="2400" dirty="0">
              <a:latin typeface="Lato Regular"/>
            </a:endParaRPr>
          </a:p>
          <a:p>
            <a:pPr lvl="1"/>
            <a:endParaRPr lang="it-IT" sz="2900" dirty="0">
              <a:latin typeface="Lato Regular"/>
            </a:endParaRPr>
          </a:p>
          <a:p>
            <a:endParaRPr lang="it-IT" sz="3200" dirty="0">
              <a:latin typeface="Lato Regular"/>
            </a:endParaRPr>
          </a:p>
          <a:p>
            <a:pPr marL="0" indent="0">
              <a:buNone/>
            </a:pPr>
            <a:endParaRPr lang="it-IT" sz="3200" dirty="0">
              <a:latin typeface="Lato Regular"/>
            </a:endParaRPr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F16100-B8A3-4576-9DD2-C1BF33AC416A}" type="slidenum">
              <a:rPr lang="it-IT" smtClean="0">
                <a:latin typeface="Lato Regular"/>
              </a:rPr>
              <a:t>7</a:t>
            </a:fld>
            <a:endParaRPr lang="it-IT" dirty="0">
              <a:latin typeface="Lato Regular"/>
            </a:endParaRPr>
          </a:p>
        </p:txBody>
      </p:sp>
      <p:pic>
        <p:nvPicPr>
          <p:cNvPr id="5" name="Immagine 4">
            <a:extLst>
              <a:ext uri="{FF2B5EF4-FFF2-40B4-BE49-F238E27FC236}">
                <a16:creationId xmlns:a16="http://schemas.microsoft.com/office/drawing/2014/main" id="{A32B688F-2ED5-4846-A14F-ED057877A003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58861" y="6146046"/>
            <a:ext cx="944982" cy="576064"/>
          </a:xfrm>
          <a:prstGeom prst="rect">
            <a:avLst/>
          </a:prstGeom>
        </p:spPr>
      </p:pic>
      <p:pic>
        <p:nvPicPr>
          <p:cNvPr id="6" name="Immagine 5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66179" y="1556792"/>
            <a:ext cx="4443394" cy="2487899"/>
          </a:xfrm>
          <a:prstGeom prst="rect">
            <a:avLst/>
          </a:prstGeom>
        </p:spPr>
      </p:pic>
      <p:pic>
        <p:nvPicPr>
          <p:cNvPr id="7" name="Immagine 6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00192" y="4148134"/>
            <a:ext cx="903438" cy="1815605"/>
          </a:xfrm>
          <a:prstGeom prst="rect">
            <a:avLst/>
          </a:prstGeom>
        </p:spPr>
      </p:pic>
      <p:pic>
        <p:nvPicPr>
          <p:cNvPr id="8" name="Immagine 7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92417" y="1988407"/>
            <a:ext cx="2783786" cy="393836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9289053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374848" y="-90264"/>
            <a:ext cx="8229600" cy="1143000"/>
          </a:xfrm>
        </p:spPr>
        <p:txBody>
          <a:bodyPr>
            <a:normAutofit fontScale="90000"/>
          </a:bodyPr>
          <a:lstStyle/>
          <a:p>
            <a:pPr lvl="0">
              <a:spcBef>
                <a:spcPts val="600"/>
              </a:spcBef>
              <a:buClr>
                <a:srgbClr val="727CA3"/>
              </a:buClr>
              <a:buSzPct val="76000"/>
            </a:pPr>
            <a:br>
              <a:rPr lang="it-IT" sz="3600" dirty="0">
                <a:latin typeface="Lato Regular"/>
              </a:rPr>
            </a:br>
            <a:r>
              <a:rPr lang="it-IT" sz="2400" dirty="0">
                <a:solidFill>
                  <a:prstClr val="black"/>
                </a:solidFill>
                <a:latin typeface="Lato Regular"/>
                <a:ea typeface="+mn-ea"/>
                <a:cs typeface="+mn-cs"/>
              </a:rPr>
              <a:t>Sistemi sensori passivi: camere fotografiche full frame </a:t>
            </a:r>
            <a:br>
              <a:rPr lang="it-IT" sz="2400" dirty="0">
                <a:solidFill>
                  <a:prstClr val="black"/>
                </a:solidFill>
                <a:latin typeface="Lato Regular"/>
                <a:ea typeface="+mn-ea"/>
                <a:cs typeface="+mn-cs"/>
              </a:rPr>
            </a:br>
            <a:endParaRPr lang="it-IT" sz="3600" dirty="0">
              <a:solidFill>
                <a:schemeClr val="tx1"/>
              </a:solidFill>
              <a:latin typeface="Lato Regular"/>
            </a:endParaRPr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>
          <a:xfrm>
            <a:off x="395536" y="1340768"/>
            <a:ext cx="8589963" cy="4680520"/>
          </a:xfrm>
        </p:spPr>
        <p:txBody>
          <a:bodyPr>
            <a:normAutofit/>
          </a:bodyPr>
          <a:lstStyle/>
          <a:p>
            <a:r>
              <a:rPr lang="it-IT" sz="3200" dirty="0">
                <a:latin typeface="Lato Regular"/>
              </a:rPr>
              <a:t> </a:t>
            </a:r>
            <a:endParaRPr lang="it-IT" sz="2400" dirty="0">
              <a:latin typeface="Lato Regular"/>
            </a:endParaRPr>
          </a:p>
          <a:p>
            <a:pPr lvl="1"/>
            <a:endParaRPr lang="it-IT" sz="2900" dirty="0">
              <a:latin typeface="Lato Regular"/>
            </a:endParaRPr>
          </a:p>
          <a:p>
            <a:endParaRPr lang="it-IT" sz="3200" dirty="0">
              <a:latin typeface="Lato Regular"/>
            </a:endParaRPr>
          </a:p>
          <a:p>
            <a:pPr marL="0" indent="0">
              <a:buNone/>
            </a:pPr>
            <a:endParaRPr lang="it-IT" sz="3200" dirty="0">
              <a:latin typeface="Lato Regular"/>
            </a:endParaRPr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F16100-B8A3-4576-9DD2-C1BF33AC416A}" type="slidenum">
              <a:rPr lang="it-IT" smtClean="0">
                <a:latin typeface="Lato Regular"/>
              </a:rPr>
              <a:t>8</a:t>
            </a:fld>
            <a:endParaRPr lang="it-IT" dirty="0">
              <a:latin typeface="Lato Regular"/>
            </a:endParaRPr>
          </a:p>
        </p:txBody>
      </p:sp>
      <p:pic>
        <p:nvPicPr>
          <p:cNvPr id="5" name="Immagine 4">
            <a:extLst>
              <a:ext uri="{FF2B5EF4-FFF2-40B4-BE49-F238E27FC236}">
                <a16:creationId xmlns:a16="http://schemas.microsoft.com/office/drawing/2014/main" id="{A32B688F-2ED5-4846-A14F-ED057877A003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58861" y="6146046"/>
            <a:ext cx="944982" cy="576064"/>
          </a:xfrm>
          <a:prstGeom prst="rect">
            <a:avLst/>
          </a:prstGeom>
        </p:spPr>
      </p:pic>
      <p:pic>
        <p:nvPicPr>
          <p:cNvPr id="6" name="Immagine 5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9512" y="1340768"/>
            <a:ext cx="4464496" cy="2510057"/>
          </a:xfrm>
          <a:prstGeom prst="rect">
            <a:avLst/>
          </a:prstGeom>
        </p:spPr>
      </p:pic>
      <p:pic>
        <p:nvPicPr>
          <p:cNvPr id="7" name="Immagine 6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11959" y="3284392"/>
            <a:ext cx="4791883" cy="2694123"/>
          </a:xfrm>
          <a:prstGeom prst="rect">
            <a:avLst/>
          </a:prstGeom>
        </p:spPr>
      </p:pic>
      <p:sp>
        <p:nvSpPr>
          <p:cNvPr id="8" name="Rettangolo 7"/>
          <p:cNvSpPr/>
          <p:nvPr/>
        </p:nvSpPr>
        <p:spPr>
          <a:xfrm>
            <a:off x="4678996" y="1390110"/>
            <a:ext cx="3016798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it-IT" dirty="0"/>
              <a:t>Canon Eos D1 – Mark III</a:t>
            </a:r>
          </a:p>
        </p:txBody>
      </p:sp>
      <p:sp>
        <p:nvSpPr>
          <p:cNvPr id="9" name="Rettangolo 8"/>
          <p:cNvSpPr/>
          <p:nvPr/>
        </p:nvSpPr>
        <p:spPr>
          <a:xfrm>
            <a:off x="2411760" y="5595645"/>
            <a:ext cx="1563003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it-IT" dirty="0"/>
              <a:t>Canon Eos D5</a:t>
            </a:r>
          </a:p>
        </p:txBody>
      </p:sp>
    </p:spTree>
    <p:extLst>
      <p:ext uri="{BB962C8B-B14F-4D97-AF65-F5344CB8AC3E}">
        <p14:creationId xmlns:p14="http://schemas.microsoft.com/office/powerpoint/2010/main" val="24896410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374848" y="-90264"/>
            <a:ext cx="8229600" cy="1143000"/>
          </a:xfrm>
        </p:spPr>
        <p:txBody>
          <a:bodyPr>
            <a:normAutofit fontScale="90000"/>
          </a:bodyPr>
          <a:lstStyle/>
          <a:p>
            <a:pPr lvl="0">
              <a:spcBef>
                <a:spcPts val="600"/>
              </a:spcBef>
              <a:buClr>
                <a:srgbClr val="727CA3"/>
              </a:buClr>
              <a:buSzPct val="76000"/>
            </a:pPr>
            <a:br>
              <a:rPr lang="it-IT" sz="3600" dirty="0">
                <a:latin typeface="Lato Regular"/>
              </a:rPr>
            </a:br>
            <a:r>
              <a:rPr lang="it-IT" sz="2400" dirty="0">
                <a:solidFill>
                  <a:prstClr val="black"/>
                </a:solidFill>
                <a:latin typeface="Lato Regular"/>
                <a:ea typeface="+mn-ea"/>
                <a:cs typeface="+mn-cs"/>
              </a:rPr>
              <a:t>Visori per VR</a:t>
            </a:r>
            <a:br>
              <a:rPr lang="it-IT" sz="2400" dirty="0">
                <a:solidFill>
                  <a:prstClr val="black"/>
                </a:solidFill>
                <a:latin typeface="Lato Regular"/>
                <a:ea typeface="+mn-ea"/>
                <a:cs typeface="+mn-cs"/>
              </a:rPr>
            </a:br>
            <a:endParaRPr lang="it-IT" sz="3600" dirty="0">
              <a:solidFill>
                <a:schemeClr val="tx1"/>
              </a:solidFill>
              <a:latin typeface="Lato Regular"/>
            </a:endParaRPr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>
          <a:xfrm>
            <a:off x="395536" y="1340768"/>
            <a:ext cx="8589963" cy="4680520"/>
          </a:xfrm>
        </p:spPr>
        <p:txBody>
          <a:bodyPr>
            <a:normAutofit/>
          </a:bodyPr>
          <a:lstStyle/>
          <a:p>
            <a:r>
              <a:rPr lang="it-IT" sz="3200" dirty="0">
                <a:latin typeface="Lato Regular"/>
              </a:rPr>
              <a:t> </a:t>
            </a:r>
            <a:endParaRPr lang="it-IT" sz="2400" dirty="0">
              <a:latin typeface="Lato Regular"/>
            </a:endParaRPr>
          </a:p>
          <a:p>
            <a:pPr lvl="1"/>
            <a:endParaRPr lang="it-IT" sz="2900" dirty="0">
              <a:latin typeface="Lato Regular"/>
            </a:endParaRPr>
          </a:p>
          <a:p>
            <a:endParaRPr lang="it-IT" sz="3200" dirty="0">
              <a:latin typeface="Lato Regular"/>
            </a:endParaRPr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F16100-B8A3-4576-9DD2-C1BF33AC416A}" type="slidenum">
              <a:rPr lang="it-IT" smtClean="0">
                <a:latin typeface="Lato Regular"/>
              </a:rPr>
              <a:t>9</a:t>
            </a:fld>
            <a:endParaRPr lang="it-IT" dirty="0">
              <a:latin typeface="Lato Regular"/>
            </a:endParaRPr>
          </a:p>
        </p:txBody>
      </p:sp>
      <p:pic>
        <p:nvPicPr>
          <p:cNvPr id="5" name="Immagine 4">
            <a:extLst>
              <a:ext uri="{FF2B5EF4-FFF2-40B4-BE49-F238E27FC236}">
                <a16:creationId xmlns:a16="http://schemas.microsoft.com/office/drawing/2014/main" id="{A32B688F-2ED5-4846-A14F-ED057877A003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58861" y="6146046"/>
            <a:ext cx="944982" cy="576064"/>
          </a:xfrm>
          <a:prstGeom prst="rect">
            <a:avLst/>
          </a:prstGeom>
        </p:spPr>
      </p:pic>
      <p:pic>
        <p:nvPicPr>
          <p:cNvPr id="6" name="Immagine 5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9511" y="1730800"/>
            <a:ext cx="5869069" cy="2274264"/>
          </a:xfrm>
          <a:prstGeom prst="rect">
            <a:avLst/>
          </a:prstGeom>
        </p:spPr>
      </p:pic>
      <p:pic>
        <p:nvPicPr>
          <p:cNvPr id="7" name="Immagine 6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24017" y="3284392"/>
            <a:ext cx="2767766" cy="2694123"/>
          </a:xfrm>
          <a:prstGeom prst="rect">
            <a:avLst/>
          </a:prstGeom>
        </p:spPr>
      </p:pic>
      <p:sp>
        <p:nvSpPr>
          <p:cNvPr id="8" name="Rettangolo 7"/>
          <p:cNvSpPr/>
          <p:nvPr/>
        </p:nvSpPr>
        <p:spPr>
          <a:xfrm>
            <a:off x="6240264" y="1758582"/>
            <a:ext cx="3016798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it-IT" dirty="0"/>
              <a:t>OCULUS QUEST 2</a:t>
            </a:r>
          </a:p>
          <a:p>
            <a:r>
              <a:rPr lang="en-GB" dirty="0">
                <a:solidFill>
                  <a:srgbClr val="000000"/>
                </a:solidFill>
                <a:latin typeface="Arial" panose="020B0604020202020204" pitchFamily="34" charset="0"/>
              </a:rPr>
              <a:t>(stand-alone) </a:t>
            </a:r>
            <a:endParaRPr lang="it-IT" dirty="0"/>
          </a:p>
        </p:txBody>
      </p:sp>
      <p:sp>
        <p:nvSpPr>
          <p:cNvPr id="9" name="Rettangolo 8"/>
          <p:cNvSpPr/>
          <p:nvPr/>
        </p:nvSpPr>
        <p:spPr>
          <a:xfrm>
            <a:off x="899592" y="5635053"/>
            <a:ext cx="4608512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it-IT" dirty="0"/>
              <a:t>VISORE VR PRO per </a:t>
            </a:r>
            <a:r>
              <a:rPr lang="it-IT" dirty="0" err="1"/>
              <a:t>smartphone</a:t>
            </a:r>
            <a:r>
              <a:rPr lang="it-IT" dirty="0"/>
              <a:t> fino a 7’’</a:t>
            </a:r>
          </a:p>
        </p:txBody>
      </p:sp>
    </p:spTree>
    <p:extLst>
      <p:ext uri="{BB962C8B-B14F-4D97-AF65-F5344CB8AC3E}">
        <p14:creationId xmlns:p14="http://schemas.microsoft.com/office/powerpoint/2010/main" val="23650545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374848" y="-90264"/>
            <a:ext cx="8229600" cy="1143000"/>
          </a:xfrm>
        </p:spPr>
        <p:txBody>
          <a:bodyPr>
            <a:normAutofit/>
          </a:bodyPr>
          <a:lstStyle/>
          <a:p>
            <a:pPr fontAlgn="ctr">
              <a:spcBef>
                <a:spcPts val="0"/>
              </a:spcBef>
            </a:pPr>
            <a:br>
              <a:rPr lang="it-IT" sz="3600" dirty="0">
                <a:latin typeface="Lato Regular"/>
              </a:rPr>
            </a:br>
            <a:r>
              <a:rPr lang="it-IT" sz="2400" dirty="0">
                <a:solidFill>
                  <a:prstClr val="black"/>
                </a:solidFill>
                <a:latin typeface="Lato Regular"/>
                <a:ea typeface="+mn-ea"/>
                <a:cs typeface="+mn-cs"/>
              </a:rPr>
              <a:t>Visori per VR  -  </a:t>
            </a:r>
            <a:r>
              <a:rPr lang="en-GB" sz="2400" dirty="0">
                <a:solidFill>
                  <a:srgbClr val="000000"/>
                </a:solidFill>
                <a:latin typeface="Gill Sans MT" panose="020B0502020104020203" pitchFamily="34" charset="0"/>
              </a:rPr>
              <a:t>Oculus Quest 2</a:t>
            </a:r>
            <a:endParaRPr lang="it-IT" sz="3600" dirty="0">
              <a:solidFill>
                <a:schemeClr val="tx1"/>
              </a:solidFill>
              <a:latin typeface="Lato Regular"/>
            </a:endParaRPr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>
          <a:xfrm>
            <a:off x="395536" y="1340768"/>
            <a:ext cx="8589963" cy="4805278"/>
          </a:xfrm>
        </p:spPr>
        <p:txBody>
          <a:bodyPr>
            <a:normAutofit fontScale="85000" lnSpcReduction="20000"/>
          </a:bodyPr>
          <a:lstStyle/>
          <a:p>
            <a:pPr marL="0" fontAlgn="ctr">
              <a:spcBef>
                <a:spcPts val="0"/>
              </a:spcBef>
            </a:pPr>
            <a:r>
              <a:rPr lang="en-GB" sz="1300" b="1" dirty="0" err="1">
                <a:solidFill>
                  <a:srgbClr val="999999"/>
                </a:solidFill>
                <a:latin typeface="Gill Sans MT" panose="020B0502020104020203" pitchFamily="34" charset="0"/>
              </a:rPr>
              <a:t>Dimensioni</a:t>
            </a:r>
            <a:r>
              <a:rPr lang="en-GB" sz="1300" b="1" dirty="0">
                <a:solidFill>
                  <a:srgbClr val="999999"/>
                </a:solidFill>
                <a:latin typeface="Gill Sans MT" panose="020B0502020104020203" pitchFamily="34" charset="0"/>
              </a:rPr>
              <a:t> del </a:t>
            </a:r>
            <a:r>
              <a:rPr lang="en-GB" sz="1300" b="1" dirty="0" err="1">
                <a:solidFill>
                  <a:srgbClr val="999999"/>
                </a:solidFill>
                <a:latin typeface="Gill Sans MT" panose="020B0502020104020203" pitchFamily="34" charset="0"/>
              </a:rPr>
              <a:t>prodotto</a:t>
            </a:r>
            <a:endParaRPr lang="en-GB" sz="1300" dirty="0">
              <a:latin typeface="Arial" panose="020B0604020202020204" pitchFamily="34" charset="0"/>
            </a:endParaRPr>
          </a:p>
          <a:p>
            <a:pPr marL="0" fontAlgn="ctr">
              <a:spcBef>
                <a:spcPts val="0"/>
              </a:spcBef>
            </a:pPr>
            <a:r>
              <a:rPr lang="it-IT" sz="1300" dirty="0">
                <a:solidFill>
                  <a:srgbClr val="000000"/>
                </a:solidFill>
                <a:latin typeface="Gill Sans MT" panose="020B0502020104020203" pitchFamily="34" charset="0"/>
              </a:rPr>
              <a:t>191.5 mm x 102 mm x 142.5 mm  </a:t>
            </a:r>
            <a:endParaRPr lang="en-GB" sz="1300" dirty="0">
              <a:latin typeface="Arial" panose="020B0604020202020204" pitchFamily="34" charset="0"/>
            </a:endParaRPr>
          </a:p>
          <a:p>
            <a:pPr marL="0" fontAlgn="ctr">
              <a:spcBef>
                <a:spcPts val="0"/>
              </a:spcBef>
            </a:pPr>
            <a:r>
              <a:rPr lang="en-GB" sz="1300" b="1" dirty="0">
                <a:solidFill>
                  <a:srgbClr val="999999"/>
                </a:solidFill>
                <a:latin typeface="Gill Sans MT" panose="020B0502020104020203" pitchFamily="34" charset="0"/>
              </a:rPr>
              <a:t>Peso</a:t>
            </a:r>
            <a:endParaRPr lang="en-GB" sz="1300" dirty="0">
              <a:latin typeface="Arial" panose="020B0604020202020204" pitchFamily="34" charset="0"/>
            </a:endParaRPr>
          </a:p>
          <a:p>
            <a:pPr marL="0" fontAlgn="ctr">
              <a:spcBef>
                <a:spcPts val="0"/>
              </a:spcBef>
            </a:pPr>
            <a:r>
              <a:rPr lang="en-GB" sz="1300" dirty="0">
                <a:solidFill>
                  <a:srgbClr val="000000"/>
                </a:solidFill>
                <a:latin typeface="Gill Sans MT" panose="020B0502020104020203" pitchFamily="34" charset="0"/>
              </a:rPr>
              <a:t>503g</a:t>
            </a:r>
            <a:endParaRPr lang="en-GB" sz="1300" dirty="0">
              <a:latin typeface="Arial" panose="020B0604020202020204" pitchFamily="34" charset="0"/>
            </a:endParaRPr>
          </a:p>
          <a:p>
            <a:pPr marL="0" fontAlgn="ctr">
              <a:spcBef>
                <a:spcPts val="0"/>
              </a:spcBef>
            </a:pPr>
            <a:r>
              <a:rPr lang="en-GB" sz="1300" b="1" dirty="0">
                <a:solidFill>
                  <a:srgbClr val="999999"/>
                </a:solidFill>
                <a:latin typeface="Gill Sans MT" panose="020B0502020104020203" pitchFamily="34" charset="0"/>
              </a:rPr>
              <a:t>Tracking</a:t>
            </a:r>
            <a:endParaRPr lang="en-GB" sz="1300" dirty="0">
              <a:latin typeface="Arial" panose="020B0604020202020204" pitchFamily="34" charset="0"/>
            </a:endParaRPr>
          </a:p>
          <a:p>
            <a:pPr marL="0" fontAlgn="ctr">
              <a:spcBef>
                <a:spcPts val="0"/>
              </a:spcBef>
            </a:pPr>
            <a:r>
              <a:rPr lang="it-IT" sz="1300" dirty="0">
                <a:solidFill>
                  <a:srgbClr val="000000"/>
                </a:solidFill>
                <a:latin typeface="Gill Sans MT" panose="020B0502020104020203" pitchFamily="34" charset="0"/>
              </a:rPr>
              <a:t>supporta 6 gradi di libertà di tracciamento della testa e della mano attraverso la tecnologia integrata </a:t>
            </a:r>
            <a:r>
              <a:rPr lang="it-IT" sz="1300" dirty="0" err="1">
                <a:solidFill>
                  <a:srgbClr val="000000"/>
                </a:solidFill>
                <a:latin typeface="Gill Sans MT" panose="020B0502020104020203" pitchFamily="34" charset="0"/>
              </a:rPr>
              <a:t>Oculus</a:t>
            </a:r>
            <a:r>
              <a:rPr lang="it-IT" sz="1300" dirty="0">
                <a:solidFill>
                  <a:srgbClr val="000000"/>
                </a:solidFill>
                <a:latin typeface="Gill Sans MT" panose="020B0502020104020203" pitchFamily="34" charset="0"/>
              </a:rPr>
              <a:t> </a:t>
            </a:r>
            <a:r>
              <a:rPr lang="it-IT" sz="1300" dirty="0" err="1">
                <a:solidFill>
                  <a:srgbClr val="000000"/>
                </a:solidFill>
                <a:latin typeface="Gill Sans MT" panose="020B0502020104020203" pitchFamily="34" charset="0"/>
              </a:rPr>
              <a:t>Insight</a:t>
            </a:r>
            <a:endParaRPr lang="en-GB" sz="1300" dirty="0">
              <a:latin typeface="Arial" panose="020B0604020202020204" pitchFamily="34" charset="0"/>
            </a:endParaRPr>
          </a:p>
          <a:p>
            <a:pPr marL="0" fontAlgn="ctr">
              <a:spcBef>
                <a:spcPts val="0"/>
              </a:spcBef>
            </a:pPr>
            <a:r>
              <a:rPr lang="en-GB" sz="1300" b="1" dirty="0" err="1">
                <a:solidFill>
                  <a:srgbClr val="999999"/>
                </a:solidFill>
                <a:latin typeface="Gill Sans MT" panose="020B0502020104020203" pitchFamily="34" charset="0"/>
              </a:rPr>
              <a:t>Memoria</a:t>
            </a:r>
            <a:endParaRPr lang="en-GB" sz="1300" dirty="0">
              <a:latin typeface="Arial" panose="020B0604020202020204" pitchFamily="34" charset="0"/>
            </a:endParaRPr>
          </a:p>
          <a:p>
            <a:pPr marL="0" fontAlgn="ctr">
              <a:spcBef>
                <a:spcPts val="0"/>
              </a:spcBef>
            </a:pPr>
            <a:r>
              <a:rPr lang="en-GB" sz="1300" dirty="0">
                <a:solidFill>
                  <a:srgbClr val="000000"/>
                </a:solidFill>
                <a:latin typeface="Gill Sans MT" panose="020B0502020104020203" pitchFamily="34" charset="0"/>
              </a:rPr>
              <a:t>64GB o 256GB</a:t>
            </a:r>
            <a:endParaRPr lang="en-GB" sz="1300" dirty="0">
              <a:latin typeface="Arial" panose="020B0604020202020204" pitchFamily="34" charset="0"/>
            </a:endParaRPr>
          </a:p>
          <a:p>
            <a:pPr marL="0" fontAlgn="ctr">
              <a:spcBef>
                <a:spcPts val="0"/>
              </a:spcBef>
            </a:pPr>
            <a:r>
              <a:rPr lang="en-GB" sz="1300" b="1" dirty="0" err="1">
                <a:solidFill>
                  <a:srgbClr val="999999"/>
                </a:solidFill>
                <a:latin typeface="Gill Sans MT" panose="020B0502020104020203" pitchFamily="34" charset="0"/>
              </a:rPr>
              <a:t>Pannello</a:t>
            </a:r>
            <a:r>
              <a:rPr lang="en-GB" sz="1300" b="1" dirty="0">
                <a:solidFill>
                  <a:srgbClr val="999999"/>
                </a:solidFill>
                <a:latin typeface="Gill Sans MT" panose="020B0502020104020203" pitchFamily="34" charset="0"/>
              </a:rPr>
              <a:t> del display</a:t>
            </a:r>
            <a:endParaRPr lang="en-GB" sz="1300" dirty="0">
              <a:latin typeface="Arial" panose="020B0604020202020204" pitchFamily="34" charset="0"/>
            </a:endParaRPr>
          </a:p>
          <a:p>
            <a:pPr marL="0" fontAlgn="ctr">
              <a:spcBef>
                <a:spcPts val="0"/>
              </a:spcBef>
            </a:pPr>
            <a:r>
              <a:rPr lang="en-GB" sz="1300" dirty="0">
                <a:solidFill>
                  <a:srgbClr val="000000"/>
                </a:solidFill>
                <a:latin typeface="Gill Sans MT" panose="020B0502020104020203" pitchFamily="34" charset="0"/>
              </a:rPr>
              <a:t>Fast-switch LCD</a:t>
            </a:r>
            <a:endParaRPr lang="en-GB" sz="1300" dirty="0">
              <a:latin typeface="Arial" panose="020B0604020202020204" pitchFamily="34" charset="0"/>
            </a:endParaRPr>
          </a:p>
          <a:p>
            <a:pPr marL="0" fontAlgn="ctr">
              <a:spcBef>
                <a:spcPts val="0"/>
              </a:spcBef>
            </a:pPr>
            <a:r>
              <a:rPr lang="en-GB" sz="1300" b="1" dirty="0" err="1">
                <a:solidFill>
                  <a:srgbClr val="999999"/>
                </a:solidFill>
                <a:latin typeface="Gill Sans MT" panose="020B0502020104020203" pitchFamily="34" charset="0"/>
              </a:rPr>
              <a:t>Risoluzione</a:t>
            </a:r>
            <a:r>
              <a:rPr lang="en-GB" sz="1300" b="1" dirty="0">
                <a:solidFill>
                  <a:srgbClr val="999999"/>
                </a:solidFill>
                <a:latin typeface="Gill Sans MT" panose="020B0502020104020203" pitchFamily="34" charset="0"/>
              </a:rPr>
              <a:t> del display</a:t>
            </a:r>
            <a:endParaRPr lang="en-GB" sz="1300" dirty="0">
              <a:latin typeface="Arial" panose="020B0604020202020204" pitchFamily="34" charset="0"/>
            </a:endParaRPr>
          </a:p>
          <a:p>
            <a:pPr marL="0" fontAlgn="ctr">
              <a:spcBef>
                <a:spcPts val="0"/>
              </a:spcBef>
            </a:pPr>
            <a:r>
              <a:rPr lang="en-GB" sz="1300" dirty="0">
                <a:solidFill>
                  <a:srgbClr val="000000"/>
                </a:solidFill>
                <a:latin typeface="Gill Sans MT" panose="020B0502020104020203" pitchFamily="34" charset="0"/>
              </a:rPr>
              <a:t>1832x1920 per </a:t>
            </a:r>
            <a:r>
              <a:rPr lang="en-GB" sz="1300" dirty="0" err="1">
                <a:solidFill>
                  <a:srgbClr val="000000"/>
                </a:solidFill>
                <a:latin typeface="Gill Sans MT" panose="020B0502020104020203" pitchFamily="34" charset="0"/>
              </a:rPr>
              <a:t>occhio</a:t>
            </a:r>
            <a:endParaRPr lang="en-GB" sz="1300" dirty="0">
              <a:latin typeface="Arial" panose="020B0604020202020204" pitchFamily="34" charset="0"/>
            </a:endParaRPr>
          </a:p>
          <a:p>
            <a:pPr marL="0" fontAlgn="ctr">
              <a:spcBef>
                <a:spcPts val="0"/>
              </a:spcBef>
            </a:pPr>
            <a:r>
              <a:rPr lang="en-GB" sz="1300" b="1" dirty="0">
                <a:solidFill>
                  <a:srgbClr val="999999"/>
                </a:solidFill>
                <a:latin typeface="Gill Sans MT" panose="020B0502020104020203" pitchFamily="34" charset="0"/>
              </a:rPr>
              <a:t>Display Refresh</a:t>
            </a:r>
            <a:endParaRPr lang="en-GB" sz="1300" dirty="0">
              <a:latin typeface="Arial" panose="020B0604020202020204" pitchFamily="34" charset="0"/>
            </a:endParaRPr>
          </a:p>
          <a:p>
            <a:pPr marL="0" fontAlgn="ctr">
              <a:spcBef>
                <a:spcPts val="0"/>
              </a:spcBef>
            </a:pPr>
            <a:r>
              <a:rPr lang="it-IT" sz="1300" dirty="0">
                <a:solidFill>
                  <a:srgbClr val="000000"/>
                </a:solidFill>
                <a:latin typeface="Gill Sans MT" panose="020B0502020104020203" pitchFamily="34" charset="0"/>
              </a:rPr>
              <a:t>72Hz al lancio; 90Hz in arrivo</a:t>
            </a:r>
            <a:endParaRPr lang="en-GB" sz="1300" dirty="0">
              <a:latin typeface="Arial" panose="020B0604020202020204" pitchFamily="34" charset="0"/>
            </a:endParaRPr>
          </a:p>
          <a:p>
            <a:pPr marL="0" fontAlgn="ctr">
              <a:spcBef>
                <a:spcPts val="0"/>
              </a:spcBef>
            </a:pPr>
            <a:r>
              <a:rPr lang="en-GB" sz="1300" b="1" dirty="0" err="1">
                <a:solidFill>
                  <a:srgbClr val="999999"/>
                </a:solidFill>
                <a:latin typeface="Gill Sans MT" panose="020B0502020104020203" pitchFamily="34" charset="0"/>
              </a:rPr>
              <a:t>SoC</a:t>
            </a:r>
            <a:endParaRPr lang="en-GB" sz="1300" dirty="0">
              <a:latin typeface="Arial" panose="020B0604020202020204" pitchFamily="34" charset="0"/>
            </a:endParaRPr>
          </a:p>
          <a:p>
            <a:pPr marL="0" fontAlgn="ctr">
              <a:spcBef>
                <a:spcPts val="0"/>
              </a:spcBef>
            </a:pPr>
            <a:r>
              <a:rPr lang="en-GB" sz="1300" dirty="0">
                <a:solidFill>
                  <a:srgbClr val="000000"/>
                </a:solidFill>
                <a:latin typeface="Gill Sans MT" panose="020B0502020104020203" pitchFamily="34" charset="0"/>
              </a:rPr>
              <a:t>Qualcomm Snapdragon XR2 Platform</a:t>
            </a:r>
            <a:endParaRPr lang="en-GB" sz="1300" dirty="0">
              <a:latin typeface="Arial" panose="020B0604020202020204" pitchFamily="34" charset="0"/>
            </a:endParaRPr>
          </a:p>
          <a:p>
            <a:pPr marL="0" fontAlgn="ctr">
              <a:spcBef>
                <a:spcPts val="0"/>
              </a:spcBef>
            </a:pPr>
            <a:r>
              <a:rPr lang="en-GB" sz="1300" b="1" dirty="0">
                <a:solidFill>
                  <a:srgbClr val="999999"/>
                </a:solidFill>
                <a:latin typeface="Gill Sans MT" panose="020B0502020104020203" pitchFamily="34" charset="0"/>
              </a:rPr>
              <a:t>Audio</a:t>
            </a:r>
            <a:endParaRPr lang="en-GB" sz="1300" dirty="0">
              <a:latin typeface="Arial" panose="020B0604020202020204" pitchFamily="34" charset="0"/>
            </a:endParaRPr>
          </a:p>
          <a:p>
            <a:pPr marL="0" fontAlgn="ctr">
              <a:spcBef>
                <a:spcPts val="0"/>
              </a:spcBef>
            </a:pPr>
            <a:r>
              <a:rPr lang="it-IT" sz="1300" dirty="0">
                <a:solidFill>
                  <a:srgbClr val="000000"/>
                </a:solidFill>
                <a:latin typeface="Gill Sans MT" panose="020B0502020104020203" pitchFamily="34" charset="0"/>
              </a:rPr>
              <a:t>speaker e microfono integrati; compatibile anche con cuffie da 3,5 mm</a:t>
            </a:r>
            <a:endParaRPr lang="en-GB" sz="1300" dirty="0">
              <a:latin typeface="Arial" panose="020B0604020202020204" pitchFamily="34" charset="0"/>
            </a:endParaRPr>
          </a:p>
          <a:p>
            <a:pPr marL="0" fontAlgn="ctr">
              <a:spcBef>
                <a:spcPts val="0"/>
              </a:spcBef>
            </a:pPr>
            <a:r>
              <a:rPr lang="en-GB" sz="1300" b="1" dirty="0">
                <a:solidFill>
                  <a:srgbClr val="999999"/>
                </a:solidFill>
                <a:latin typeface="Gill Sans MT" panose="020B0502020104020203" pitchFamily="34" charset="0"/>
              </a:rPr>
              <a:t>RAM</a:t>
            </a:r>
            <a:endParaRPr lang="en-GB" sz="1300" dirty="0">
              <a:latin typeface="Arial" panose="020B0604020202020204" pitchFamily="34" charset="0"/>
            </a:endParaRPr>
          </a:p>
          <a:p>
            <a:pPr marL="0" fontAlgn="ctr">
              <a:spcBef>
                <a:spcPts val="0"/>
              </a:spcBef>
            </a:pPr>
            <a:r>
              <a:rPr lang="en-GB" sz="1300" dirty="0">
                <a:solidFill>
                  <a:srgbClr val="000000"/>
                </a:solidFill>
                <a:latin typeface="Gill Sans MT" panose="020B0502020104020203" pitchFamily="34" charset="0"/>
              </a:rPr>
              <a:t>6GB</a:t>
            </a:r>
            <a:endParaRPr lang="en-GB" sz="1300" dirty="0">
              <a:latin typeface="Arial" panose="020B0604020202020204" pitchFamily="34" charset="0"/>
            </a:endParaRPr>
          </a:p>
          <a:p>
            <a:pPr marL="0" fontAlgn="ctr">
              <a:spcBef>
                <a:spcPts val="0"/>
              </a:spcBef>
            </a:pPr>
            <a:r>
              <a:rPr lang="en-GB" sz="1300" b="1" dirty="0" err="1">
                <a:solidFill>
                  <a:srgbClr val="999999"/>
                </a:solidFill>
                <a:latin typeface="Gill Sans MT" panose="020B0502020104020203" pitchFamily="34" charset="0"/>
              </a:rPr>
              <a:t>Durata</a:t>
            </a:r>
            <a:r>
              <a:rPr lang="en-GB" sz="1300" b="1" dirty="0">
                <a:solidFill>
                  <a:srgbClr val="999999"/>
                </a:solidFill>
                <a:latin typeface="Gill Sans MT" panose="020B0502020104020203" pitchFamily="34" charset="0"/>
              </a:rPr>
              <a:t> </a:t>
            </a:r>
            <a:r>
              <a:rPr lang="en-GB" sz="1300" b="1" dirty="0" err="1">
                <a:solidFill>
                  <a:srgbClr val="999999"/>
                </a:solidFill>
                <a:latin typeface="Gill Sans MT" panose="020B0502020104020203" pitchFamily="34" charset="0"/>
              </a:rPr>
              <a:t>della</a:t>
            </a:r>
            <a:r>
              <a:rPr lang="en-GB" sz="1300" b="1" dirty="0">
                <a:solidFill>
                  <a:srgbClr val="999999"/>
                </a:solidFill>
                <a:latin typeface="Gill Sans MT" panose="020B0502020104020203" pitchFamily="34" charset="0"/>
              </a:rPr>
              <a:t> </a:t>
            </a:r>
            <a:r>
              <a:rPr lang="en-GB" sz="1300" b="1" dirty="0" err="1">
                <a:solidFill>
                  <a:srgbClr val="999999"/>
                </a:solidFill>
                <a:latin typeface="Gill Sans MT" panose="020B0502020104020203" pitchFamily="34" charset="0"/>
              </a:rPr>
              <a:t>batteria</a:t>
            </a:r>
            <a:endParaRPr lang="en-GB" sz="1300" dirty="0">
              <a:latin typeface="Arial" panose="020B0604020202020204" pitchFamily="34" charset="0"/>
            </a:endParaRPr>
          </a:p>
          <a:p>
            <a:pPr marL="0" fontAlgn="ctr">
              <a:spcBef>
                <a:spcPts val="0"/>
              </a:spcBef>
            </a:pPr>
            <a:r>
              <a:rPr lang="it-IT" sz="1300" dirty="0">
                <a:solidFill>
                  <a:srgbClr val="000000"/>
                </a:solidFill>
                <a:latin typeface="Gill Sans MT" panose="020B0502020104020203" pitchFamily="34" charset="0"/>
              </a:rPr>
              <a:t>tra le 2-3 ore in base al tipo di contenuto utilizzato su </a:t>
            </a:r>
            <a:r>
              <a:rPr lang="it-IT" sz="1300" dirty="0" err="1">
                <a:solidFill>
                  <a:srgbClr val="000000"/>
                </a:solidFill>
                <a:latin typeface="Gill Sans MT" panose="020B0502020104020203" pitchFamily="34" charset="0"/>
              </a:rPr>
              <a:t>Quest</a:t>
            </a:r>
            <a:r>
              <a:rPr lang="it-IT" sz="1300" dirty="0">
                <a:solidFill>
                  <a:srgbClr val="000000"/>
                </a:solidFill>
                <a:latin typeface="Gill Sans MT" panose="020B0502020104020203" pitchFamily="34" charset="0"/>
              </a:rPr>
              <a:t> 2; più vicino alle 2 ore se si gioca e più vicino alle 3 ore se si guardano video.</a:t>
            </a:r>
            <a:endParaRPr lang="en-GB" sz="1300" dirty="0">
              <a:latin typeface="Arial" panose="020B0604020202020204" pitchFamily="34" charset="0"/>
            </a:endParaRPr>
          </a:p>
          <a:p>
            <a:pPr marL="0" fontAlgn="ctr">
              <a:spcBef>
                <a:spcPts val="0"/>
              </a:spcBef>
            </a:pPr>
            <a:r>
              <a:rPr lang="en-GB" sz="1300" b="1" dirty="0">
                <a:solidFill>
                  <a:srgbClr val="999999"/>
                </a:solidFill>
                <a:latin typeface="Gill Sans MT" panose="020B0502020104020203" pitchFamily="34" charset="0"/>
              </a:rPr>
              <a:t>Tempo di </a:t>
            </a:r>
            <a:r>
              <a:rPr lang="en-GB" sz="1300" b="1" dirty="0" err="1">
                <a:solidFill>
                  <a:srgbClr val="999999"/>
                </a:solidFill>
                <a:latin typeface="Gill Sans MT" panose="020B0502020104020203" pitchFamily="34" charset="0"/>
              </a:rPr>
              <a:t>ricarica</a:t>
            </a:r>
            <a:endParaRPr lang="en-GB" sz="1300" dirty="0">
              <a:latin typeface="Arial" panose="020B0604020202020204" pitchFamily="34" charset="0"/>
            </a:endParaRPr>
          </a:p>
          <a:p>
            <a:pPr marL="0" fontAlgn="ctr">
              <a:spcBef>
                <a:spcPts val="0"/>
              </a:spcBef>
            </a:pPr>
            <a:r>
              <a:rPr lang="it-IT" sz="1300" dirty="0">
                <a:solidFill>
                  <a:srgbClr val="000000"/>
                </a:solidFill>
                <a:latin typeface="Gill Sans MT" panose="020B0502020104020203" pitchFamily="34" charset="0"/>
              </a:rPr>
              <a:t>con l'alimentatore USB-C in dotazione, la batteria di </a:t>
            </a:r>
            <a:r>
              <a:rPr lang="it-IT" sz="1300" dirty="0" err="1">
                <a:solidFill>
                  <a:srgbClr val="000000"/>
                </a:solidFill>
                <a:latin typeface="Gill Sans MT" panose="020B0502020104020203" pitchFamily="34" charset="0"/>
              </a:rPr>
              <a:t>Quest</a:t>
            </a:r>
            <a:r>
              <a:rPr lang="it-IT" sz="1300" dirty="0">
                <a:solidFill>
                  <a:srgbClr val="000000"/>
                </a:solidFill>
                <a:latin typeface="Gill Sans MT" panose="020B0502020104020203" pitchFamily="34" charset="0"/>
              </a:rPr>
              <a:t> 2 si ricarica completamente in circa 2,5 ore</a:t>
            </a:r>
            <a:endParaRPr lang="en-GB" sz="1300" dirty="0">
              <a:latin typeface="Arial" panose="020B0604020202020204" pitchFamily="34" charset="0"/>
            </a:endParaRPr>
          </a:p>
          <a:p>
            <a:pPr marL="0" fontAlgn="ctr">
              <a:spcBef>
                <a:spcPts val="0"/>
              </a:spcBef>
            </a:pPr>
            <a:r>
              <a:rPr lang="en-GB" sz="1300" b="1" dirty="0">
                <a:solidFill>
                  <a:srgbClr val="999999"/>
                </a:solidFill>
                <a:latin typeface="Gill Sans MT" panose="020B0502020104020203" pitchFamily="34" charset="0"/>
              </a:rPr>
              <a:t>IPD</a:t>
            </a:r>
            <a:endParaRPr lang="en-GB" sz="1300" dirty="0">
              <a:latin typeface="Arial" panose="020B0604020202020204" pitchFamily="34" charset="0"/>
            </a:endParaRPr>
          </a:p>
          <a:p>
            <a:pPr marL="0" fontAlgn="ctr">
              <a:spcBef>
                <a:spcPts val="0"/>
              </a:spcBef>
            </a:pPr>
            <a:r>
              <a:rPr lang="it-IT" sz="1300" dirty="0">
                <a:solidFill>
                  <a:srgbClr val="000000"/>
                </a:solidFill>
                <a:latin typeface="Gill Sans MT" panose="020B0502020104020203" pitchFamily="34" charset="0"/>
              </a:rPr>
              <a:t>IPD (distanza </a:t>
            </a:r>
            <a:r>
              <a:rPr lang="it-IT" sz="1300" dirty="0" err="1">
                <a:solidFill>
                  <a:srgbClr val="000000"/>
                </a:solidFill>
                <a:latin typeface="Gill Sans MT" panose="020B0502020104020203" pitchFamily="34" charset="0"/>
              </a:rPr>
              <a:t>interpupillare</a:t>
            </a:r>
            <a:r>
              <a:rPr lang="it-IT" sz="1300" dirty="0">
                <a:solidFill>
                  <a:srgbClr val="000000"/>
                </a:solidFill>
                <a:latin typeface="Gill Sans MT" panose="020B0502020104020203" pitchFamily="34" charset="0"/>
              </a:rPr>
              <a:t>) regolabile con tre impostazioni: 58, 63 e 68mm</a:t>
            </a:r>
            <a:endParaRPr lang="en-GB" sz="1300" dirty="0">
              <a:latin typeface="Arial" panose="020B0604020202020204" pitchFamily="34" charset="0"/>
            </a:endParaRPr>
          </a:p>
          <a:p>
            <a:pPr marL="0" fontAlgn="ctr">
              <a:spcBef>
                <a:spcPts val="0"/>
              </a:spcBef>
            </a:pPr>
            <a:r>
              <a:rPr lang="en-GB" sz="1300" b="1" dirty="0" err="1">
                <a:solidFill>
                  <a:srgbClr val="999999"/>
                </a:solidFill>
                <a:latin typeface="Gill Sans MT" panose="020B0502020104020203" pitchFamily="34" charset="0"/>
              </a:rPr>
              <a:t>Spazio</a:t>
            </a:r>
            <a:r>
              <a:rPr lang="en-GB" sz="1300" b="1" dirty="0">
                <a:solidFill>
                  <a:srgbClr val="999999"/>
                </a:solidFill>
                <a:latin typeface="Gill Sans MT" panose="020B0502020104020203" pitchFamily="34" charset="0"/>
              </a:rPr>
              <a:t> di </a:t>
            </a:r>
            <a:r>
              <a:rPr lang="en-GB" sz="1300" b="1" dirty="0" err="1">
                <a:solidFill>
                  <a:srgbClr val="999999"/>
                </a:solidFill>
                <a:latin typeface="Gill Sans MT" panose="020B0502020104020203" pitchFamily="34" charset="0"/>
              </a:rPr>
              <a:t>gioco</a:t>
            </a:r>
            <a:endParaRPr lang="en-GB" sz="1300" dirty="0">
              <a:latin typeface="Arial" panose="020B0604020202020204" pitchFamily="34" charset="0"/>
            </a:endParaRPr>
          </a:p>
          <a:p>
            <a:pPr marL="0" fontAlgn="ctr">
              <a:spcBef>
                <a:spcPts val="0"/>
              </a:spcBef>
            </a:pPr>
            <a:r>
              <a:rPr lang="it-IT" sz="1300" dirty="0">
                <a:solidFill>
                  <a:srgbClr val="000000"/>
                </a:solidFill>
                <a:latin typeface="Gill Sans MT" panose="020B0502020104020203" pitchFamily="34" charset="0"/>
              </a:rPr>
              <a:t>Stazionario o </a:t>
            </a:r>
            <a:r>
              <a:rPr lang="it-IT" sz="1300" dirty="0" err="1">
                <a:solidFill>
                  <a:srgbClr val="000000"/>
                </a:solidFill>
                <a:latin typeface="Gill Sans MT" panose="020B0502020104020203" pitchFamily="34" charset="0"/>
              </a:rPr>
              <a:t>Roomscale</a:t>
            </a:r>
            <a:r>
              <a:rPr lang="it-IT" sz="1300" dirty="0">
                <a:solidFill>
                  <a:srgbClr val="000000"/>
                </a:solidFill>
                <a:latin typeface="Gill Sans MT" panose="020B0502020104020203" pitchFamily="34" charset="0"/>
              </a:rPr>
              <a:t>. Il requisito minimo per il </a:t>
            </a:r>
            <a:r>
              <a:rPr lang="it-IT" sz="1300" dirty="0" err="1">
                <a:solidFill>
                  <a:srgbClr val="000000"/>
                </a:solidFill>
                <a:latin typeface="Gill Sans MT" panose="020B0502020104020203" pitchFamily="34" charset="0"/>
              </a:rPr>
              <a:t>Roomscale</a:t>
            </a:r>
            <a:r>
              <a:rPr lang="it-IT" sz="1300" dirty="0">
                <a:solidFill>
                  <a:srgbClr val="000000"/>
                </a:solidFill>
                <a:latin typeface="Gill Sans MT" panose="020B0502020104020203" pitchFamily="34" charset="0"/>
              </a:rPr>
              <a:t> è di circa 2x2 metri di spazio libero da ostacoli</a:t>
            </a:r>
            <a:endParaRPr lang="en-GB" sz="1300" dirty="0">
              <a:latin typeface="Arial" panose="020B0604020202020204" pitchFamily="34" charset="0"/>
            </a:endParaRPr>
          </a:p>
          <a:p>
            <a:pPr marL="0" fontAlgn="ctr">
              <a:spcBef>
                <a:spcPts val="0"/>
              </a:spcBef>
            </a:pPr>
            <a:r>
              <a:rPr lang="en-GB" sz="1300" b="1" dirty="0" err="1">
                <a:solidFill>
                  <a:srgbClr val="999999"/>
                </a:solidFill>
                <a:latin typeface="Gill Sans MT" panose="020B0502020104020203" pitchFamily="34" charset="0"/>
              </a:rPr>
              <a:t>Dimensioni</a:t>
            </a:r>
            <a:r>
              <a:rPr lang="en-GB" sz="1300" b="1" dirty="0">
                <a:solidFill>
                  <a:srgbClr val="999999"/>
                </a:solidFill>
                <a:latin typeface="Gill Sans MT" panose="020B0502020104020203" pitchFamily="34" charset="0"/>
              </a:rPr>
              <a:t> Controller</a:t>
            </a:r>
            <a:endParaRPr lang="en-GB" sz="1300" dirty="0">
              <a:latin typeface="Arial" panose="020B0604020202020204" pitchFamily="34" charset="0"/>
            </a:endParaRPr>
          </a:p>
          <a:p>
            <a:pPr marL="0" fontAlgn="ctr">
              <a:spcBef>
                <a:spcPts val="0"/>
              </a:spcBef>
            </a:pPr>
            <a:r>
              <a:rPr lang="it-IT" sz="1300" dirty="0">
                <a:solidFill>
                  <a:srgbClr val="000000"/>
                </a:solidFill>
                <a:latin typeface="Gill Sans MT" panose="020B0502020104020203" pitchFamily="34" charset="0"/>
              </a:rPr>
              <a:t>9 x 12cm (per controller, incluso l’anello di tracciamento)</a:t>
            </a:r>
            <a:endParaRPr lang="en-GB" sz="1300" dirty="0">
              <a:latin typeface="Arial" panose="020B0604020202020204" pitchFamily="34" charset="0"/>
            </a:endParaRPr>
          </a:p>
          <a:p>
            <a:pPr marL="0" fontAlgn="ctr">
              <a:spcBef>
                <a:spcPts val="0"/>
              </a:spcBef>
            </a:pPr>
            <a:r>
              <a:rPr lang="en-GB" sz="1300" b="1" dirty="0">
                <a:solidFill>
                  <a:srgbClr val="999999"/>
                </a:solidFill>
                <a:latin typeface="Gill Sans MT" panose="020B0502020104020203" pitchFamily="34" charset="0"/>
              </a:rPr>
              <a:t>Peso Controller</a:t>
            </a:r>
            <a:endParaRPr lang="en-GB" sz="1300" dirty="0">
              <a:latin typeface="Arial" panose="020B0604020202020204" pitchFamily="34" charset="0"/>
            </a:endParaRPr>
          </a:p>
          <a:p>
            <a:pPr marL="0" fontAlgn="ctr">
              <a:spcBef>
                <a:spcPts val="0"/>
              </a:spcBef>
            </a:pPr>
            <a:r>
              <a:rPr lang="it-IT" sz="1300" dirty="0">
                <a:solidFill>
                  <a:srgbClr val="000000"/>
                </a:solidFill>
                <a:latin typeface="Gill Sans MT" panose="020B0502020104020203" pitchFamily="34" charset="0"/>
              </a:rPr>
              <a:t>126g (per controller, escluso il peso della batteria); </a:t>
            </a:r>
            <a:r>
              <a:rPr lang="it-IT" sz="800" dirty="0">
                <a:solidFill>
                  <a:srgbClr val="000000"/>
                </a:solidFill>
                <a:latin typeface="Gill Sans MT" panose="020B0502020104020203" pitchFamily="34" charset="0"/>
              </a:rPr>
              <a:t>Richieste 2 batterie AA (incluse nella confezione; 1 per controller)</a:t>
            </a:r>
            <a:endParaRPr lang="en-GB" sz="7200" dirty="0">
              <a:latin typeface="Arial" panose="020B0604020202020204" pitchFamily="34" charset="0"/>
            </a:endParaRPr>
          </a:p>
          <a:p>
            <a:endParaRPr lang="it-IT" sz="3200" dirty="0">
              <a:latin typeface="Lato Regular"/>
            </a:endParaRPr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F16100-B8A3-4576-9DD2-C1BF33AC416A}" type="slidenum">
              <a:rPr lang="it-IT" smtClean="0">
                <a:latin typeface="Lato Regular"/>
              </a:rPr>
              <a:t>10</a:t>
            </a:fld>
            <a:endParaRPr lang="it-IT" dirty="0">
              <a:latin typeface="Lato Regular"/>
            </a:endParaRPr>
          </a:p>
        </p:txBody>
      </p:sp>
      <p:pic>
        <p:nvPicPr>
          <p:cNvPr id="5" name="Immagine 4">
            <a:extLst>
              <a:ext uri="{FF2B5EF4-FFF2-40B4-BE49-F238E27FC236}">
                <a16:creationId xmlns:a16="http://schemas.microsoft.com/office/drawing/2014/main" id="{A32B688F-2ED5-4846-A14F-ED057877A003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58861" y="6146046"/>
            <a:ext cx="944982" cy="576064"/>
          </a:xfrm>
          <a:prstGeom prst="rect">
            <a:avLst/>
          </a:prstGeom>
        </p:spPr>
      </p:pic>
      <p:pic>
        <p:nvPicPr>
          <p:cNvPr id="6" name="Immagine 5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04048" y="2360580"/>
            <a:ext cx="3872173" cy="150046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6719143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Immagine 7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68144" y="1772816"/>
            <a:ext cx="3012743" cy="2800838"/>
          </a:xfrm>
          <a:prstGeom prst="rect">
            <a:avLst/>
          </a:prstGeom>
        </p:spPr>
      </p:pic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374848" y="-90264"/>
            <a:ext cx="8229600" cy="1143000"/>
          </a:xfrm>
        </p:spPr>
        <p:txBody>
          <a:bodyPr>
            <a:normAutofit/>
          </a:bodyPr>
          <a:lstStyle/>
          <a:p>
            <a:pPr fontAlgn="ctr">
              <a:spcBef>
                <a:spcPts val="0"/>
              </a:spcBef>
            </a:pPr>
            <a:br>
              <a:rPr lang="it-IT" sz="3600" dirty="0">
                <a:latin typeface="Lato Regular"/>
              </a:rPr>
            </a:br>
            <a:r>
              <a:rPr lang="it-IT" sz="2400" dirty="0">
                <a:solidFill>
                  <a:prstClr val="black"/>
                </a:solidFill>
                <a:latin typeface="Lato Regular"/>
                <a:ea typeface="+mn-ea"/>
                <a:cs typeface="+mn-cs"/>
              </a:rPr>
              <a:t>Visori per VR  -  </a:t>
            </a:r>
            <a:r>
              <a:rPr lang="en-GB" sz="2400" dirty="0">
                <a:solidFill>
                  <a:srgbClr val="000000"/>
                </a:solidFill>
                <a:latin typeface="Gill Sans MT" panose="020B0502020104020203" pitchFamily="34" charset="0"/>
              </a:rPr>
              <a:t>Oculus Quest 2</a:t>
            </a:r>
            <a:endParaRPr lang="it-IT" sz="3600" dirty="0">
              <a:solidFill>
                <a:schemeClr val="tx1"/>
              </a:solidFill>
              <a:latin typeface="Lato Regular"/>
            </a:endParaRPr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>
          <a:xfrm>
            <a:off x="209997" y="1216010"/>
            <a:ext cx="7386339" cy="4805278"/>
          </a:xfrm>
        </p:spPr>
        <p:txBody>
          <a:bodyPr>
            <a:normAutofit fontScale="62500" lnSpcReduction="20000"/>
          </a:bodyPr>
          <a:lstStyle/>
          <a:p>
            <a:pPr marL="0" fontAlgn="ctr">
              <a:spcBef>
                <a:spcPts val="0"/>
              </a:spcBef>
            </a:pPr>
            <a:r>
              <a:rPr lang="it-IT" sz="1300" b="1" dirty="0">
                <a:solidFill>
                  <a:srgbClr val="999999"/>
                </a:solidFill>
                <a:latin typeface="Gill Sans MT" panose="020B0502020104020203" pitchFamily="34" charset="0"/>
              </a:rPr>
              <a:t> </a:t>
            </a:r>
            <a:endParaRPr lang="en-GB" sz="7200" dirty="0">
              <a:latin typeface="Arial" panose="020B0604020202020204" pitchFamily="34" charset="0"/>
            </a:endParaRPr>
          </a:p>
          <a:p>
            <a:r>
              <a:rPr lang="it-IT" dirty="0"/>
              <a:t> </a:t>
            </a:r>
            <a:r>
              <a:rPr lang="it-IT" dirty="0" err="1"/>
              <a:t>Oculus</a:t>
            </a:r>
            <a:r>
              <a:rPr lang="it-IT" dirty="0"/>
              <a:t> Quest 2, integra tutte le peculiarità di </a:t>
            </a:r>
            <a:r>
              <a:rPr lang="it-IT" dirty="0" err="1"/>
              <a:t>Oculus</a:t>
            </a:r>
            <a:r>
              <a:rPr lang="it-IT" dirty="0"/>
              <a:t> Rift, quindi potenziati dall'hardware del PC,  con un cavo </a:t>
            </a:r>
            <a:r>
              <a:rPr lang="it-IT" dirty="0" err="1"/>
              <a:t>Oculus</a:t>
            </a:r>
            <a:r>
              <a:rPr lang="it-IT" dirty="0"/>
              <a:t> Link o qualsiasi cavo compatibile, anche USB 2.0.</a:t>
            </a:r>
          </a:p>
          <a:p>
            <a:pPr marL="0" indent="0">
              <a:buNone/>
            </a:pPr>
            <a:endParaRPr lang="it-IT" dirty="0"/>
          </a:p>
          <a:p>
            <a:pPr marL="0" indent="0">
              <a:buNone/>
            </a:pPr>
            <a:endParaRPr lang="it-IT" dirty="0"/>
          </a:p>
          <a:p>
            <a:pPr marL="0" indent="0">
              <a:buNone/>
            </a:pPr>
            <a:endParaRPr lang="it-IT" dirty="0"/>
          </a:p>
          <a:p>
            <a:pPr marL="0" indent="0">
              <a:buNone/>
            </a:pPr>
            <a:endParaRPr lang="it-IT" dirty="0"/>
          </a:p>
          <a:p>
            <a:r>
              <a:rPr lang="it-IT" dirty="0"/>
              <a:t>Notebook MSI – </a:t>
            </a:r>
            <a:r>
              <a:rPr lang="it-IT" dirty="0" err="1"/>
              <a:t>gaming</a:t>
            </a:r>
            <a:endParaRPr lang="it-IT" dirty="0"/>
          </a:p>
          <a:p>
            <a:pPr marL="0" indent="0">
              <a:buNone/>
            </a:pPr>
            <a:r>
              <a:rPr lang="it-IT" dirty="0"/>
              <a:t>   Display: 15,6" Ultra HD (3840*2160), 60 Hz, Cornice sottile, anti-</a:t>
            </a:r>
            <a:r>
              <a:rPr lang="it-IT" dirty="0" err="1"/>
              <a:t>glare</a:t>
            </a:r>
            <a:r>
              <a:rPr lang="it-IT" dirty="0"/>
              <a:t>,  </a:t>
            </a:r>
          </a:p>
          <a:p>
            <a:pPr marL="0" indent="0">
              <a:buNone/>
            </a:pPr>
            <a:r>
              <a:rPr lang="it-IT" dirty="0"/>
              <a:t>   100% Adobe</a:t>
            </a:r>
          </a:p>
          <a:p>
            <a:pPr marL="0" indent="0">
              <a:buNone/>
            </a:pPr>
            <a:r>
              <a:rPr lang="it-IT" dirty="0"/>
              <a:t>   Grafica: 1x </a:t>
            </a:r>
            <a:r>
              <a:rPr lang="it-IT" dirty="0" err="1"/>
              <a:t>nVidia</a:t>
            </a:r>
            <a:r>
              <a:rPr lang="it-IT" dirty="0"/>
              <a:t> </a:t>
            </a:r>
            <a:r>
              <a:rPr lang="it-IT" dirty="0" err="1"/>
              <a:t>GeForce</a:t>
            </a:r>
            <a:r>
              <a:rPr lang="it-IT" dirty="0"/>
              <a:t> RTX 3080 (16 GB GDDR6)</a:t>
            </a:r>
          </a:p>
          <a:p>
            <a:pPr marL="0" indent="0">
              <a:buNone/>
            </a:pPr>
            <a:r>
              <a:rPr lang="it-IT" dirty="0"/>
              <a:t>   CPU: Intel Core i9-10980HK (</a:t>
            </a:r>
            <a:r>
              <a:rPr lang="it-IT" dirty="0" err="1"/>
              <a:t>Comet</a:t>
            </a:r>
            <a:r>
              <a:rPr lang="it-IT" dirty="0"/>
              <a:t> Lake 10a generazione) + </a:t>
            </a:r>
            <a:r>
              <a:rPr lang="it-IT" dirty="0" err="1"/>
              <a:t>Chipset</a:t>
            </a:r>
            <a:r>
              <a:rPr lang="it-IT" dirty="0"/>
              <a:t>       </a:t>
            </a:r>
          </a:p>
          <a:p>
            <a:pPr marL="0" indent="0">
              <a:buNone/>
            </a:pPr>
            <a:r>
              <a:rPr lang="it-IT" dirty="0"/>
              <a:t>   HM470</a:t>
            </a:r>
          </a:p>
          <a:p>
            <a:pPr marL="0" indent="0">
              <a:buNone/>
            </a:pPr>
            <a:r>
              <a:rPr lang="it-IT" dirty="0"/>
              <a:t>   RAM: 32 GB DDR IV 3200 </a:t>
            </a:r>
            <a:r>
              <a:rPr lang="it-IT" dirty="0" err="1"/>
              <a:t>Mhz</a:t>
            </a:r>
            <a:r>
              <a:rPr lang="it-IT" dirty="0"/>
              <a:t> (2x 16 GB). Espandibile fino a 64 GB</a:t>
            </a:r>
          </a:p>
          <a:p>
            <a:pPr marL="0" indent="0">
              <a:buNone/>
            </a:pPr>
            <a:r>
              <a:rPr lang="it-IT" dirty="0"/>
              <a:t>   Hard disk: 2 TB </a:t>
            </a:r>
            <a:r>
              <a:rPr lang="it-IT" dirty="0" err="1"/>
              <a:t>NVMe</a:t>
            </a:r>
            <a:r>
              <a:rPr lang="it-IT" dirty="0"/>
              <a:t> </a:t>
            </a:r>
            <a:r>
              <a:rPr lang="it-IT" dirty="0" err="1"/>
              <a:t>PCIe</a:t>
            </a:r>
            <a:r>
              <a:rPr lang="it-IT" dirty="0"/>
              <a:t> SSD</a:t>
            </a:r>
          </a:p>
          <a:p>
            <a:pPr marL="0" indent="0">
              <a:buNone/>
            </a:pPr>
            <a:r>
              <a:rPr lang="it-IT" dirty="0"/>
              <a:t>   </a:t>
            </a:r>
            <a:r>
              <a:rPr lang="it-IT" dirty="0" err="1"/>
              <a:t>Wifi</a:t>
            </a:r>
            <a:r>
              <a:rPr lang="it-IT" dirty="0"/>
              <a:t> / </a:t>
            </a:r>
            <a:r>
              <a:rPr lang="it-IT" dirty="0" err="1"/>
              <a:t>Lan</a:t>
            </a:r>
            <a:r>
              <a:rPr lang="it-IT" dirty="0"/>
              <a:t>:  Killer AX1650i Wireless 6 (802.11ax) + Killer gigabit LAN</a:t>
            </a:r>
          </a:p>
          <a:p>
            <a:pPr marL="0" indent="0">
              <a:buNone/>
            </a:pPr>
            <a:r>
              <a:rPr lang="it-IT" dirty="0"/>
              <a:t> </a:t>
            </a:r>
          </a:p>
          <a:p>
            <a:pPr marL="0" indent="0">
              <a:buNone/>
            </a:pPr>
            <a:endParaRPr lang="it-IT" dirty="0"/>
          </a:p>
          <a:p>
            <a:pPr marL="0" indent="0">
              <a:buNone/>
            </a:pPr>
            <a:endParaRPr lang="it-IT" dirty="0"/>
          </a:p>
          <a:p>
            <a:endParaRPr lang="it-IT" sz="3200" dirty="0">
              <a:latin typeface="Lato Regular"/>
            </a:endParaRPr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F16100-B8A3-4576-9DD2-C1BF33AC416A}" type="slidenum">
              <a:rPr lang="it-IT" smtClean="0">
                <a:latin typeface="Lato Regular"/>
              </a:rPr>
              <a:t>11</a:t>
            </a:fld>
            <a:endParaRPr lang="it-IT" dirty="0">
              <a:latin typeface="Lato Regular"/>
            </a:endParaRPr>
          </a:p>
        </p:txBody>
      </p:sp>
      <p:pic>
        <p:nvPicPr>
          <p:cNvPr id="5" name="Immagine 4">
            <a:extLst>
              <a:ext uri="{FF2B5EF4-FFF2-40B4-BE49-F238E27FC236}">
                <a16:creationId xmlns:a16="http://schemas.microsoft.com/office/drawing/2014/main" id="{A32B688F-2ED5-4846-A14F-ED057877A003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58861" y="6146046"/>
            <a:ext cx="944982" cy="57606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5978885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248684" y="-180074"/>
            <a:ext cx="9093696" cy="1143000"/>
          </a:xfrm>
        </p:spPr>
        <p:txBody>
          <a:bodyPr>
            <a:normAutofit fontScale="90000"/>
          </a:bodyPr>
          <a:lstStyle/>
          <a:p>
            <a:r>
              <a:rPr lang="it-IT" sz="3600" dirty="0">
                <a:solidFill>
                  <a:schemeClr val="tx1"/>
                </a:solidFill>
                <a:latin typeface="Lato Regular"/>
              </a:rPr>
              <a:t>Requisiti dei casi d’uso in termini d’infrastruttura</a:t>
            </a:r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F16100-B8A3-4576-9DD2-C1BF33AC416A}" type="slidenum">
              <a:rPr lang="it-IT" smtClean="0">
                <a:latin typeface="Lato Regular"/>
              </a:rPr>
              <a:t>12</a:t>
            </a:fld>
            <a:endParaRPr lang="it-IT" dirty="0">
              <a:latin typeface="Lato Regular"/>
            </a:endParaRPr>
          </a:p>
        </p:txBody>
      </p:sp>
      <p:pic>
        <p:nvPicPr>
          <p:cNvPr id="6" name="Immagine 5">
            <a:extLst>
              <a:ext uri="{FF2B5EF4-FFF2-40B4-BE49-F238E27FC236}">
                <a16:creationId xmlns:a16="http://schemas.microsoft.com/office/drawing/2014/main" id="{C843118C-B478-4957-BA72-DE883E3B6A59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58861" y="6146046"/>
            <a:ext cx="944982" cy="576064"/>
          </a:xfrm>
          <a:prstGeom prst="rect">
            <a:avLst/>
          </a:prstGeom>
        </p:spPr>
      </p:pic>
      <p:sp>
        <p:nvSpPr>
          <p:cNvPr id="10" name="CasellaDiTesto 9">
            <a:extLst>
              <a:ext uri="{FF2B5EF4-FFF2-40B4-BE49-F238E27FC236}">
                <a16:creationId xmlns:a16="http://schemas.microsoft.com/office/drawing/2014/main" id="{6429AD68-F2D8-4FFD-A77F-5967AFD50C33}"/>
              </a:ext>
            </a:extLst>
          </p:cNvPr>
          <p:cNvSpPr txBox="1"/>
          <p:nvPr/>
        </p:nvSpPr>
        <p:spPr>
          <a:xfrm rot="16200000">
            <a:off x="-317899" y="1987474"/>
            <a:ext cx="1394934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t-IT" sz="2000" b="1" dirty="0">
                <a:latin typeface="Lato Regular"/>
              </a:rPr>
              <a:t>Casi d’uso</a:t>
            </a:r>
          </a:p>
        </p:txBody>
      </p:sp>
      <p:sp>
        <p:nvSpPr>
          <p:cNvPr id="22" name="CasellaDiTesto 21">
            <a:extLst>
              <a:ext uri="{FF2B5EF4-FFF2-40B4-BE49-F238E27FC236}">
                <a16:creationId xmlns:a16="http://schemas.microsoft.com/office/drawing/2014/main" id="{9F5CDA65-3906-4903-9DC8-D839E20CE485}"/>
              </a:ext>
            </a:extLst>
          </p:cNvPr>
          <p:cNvSpPr txBox="1"/>
          <p:nvPr/>
        </p:nvSpPr>
        <p:spPr>
          <a:xfrm rot="16200000">
            <a:off x="-776489" y="4789448"/>
            <a:ext cx="2331857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it-IT" sz="2000" b="1" dirty="0">
                <a:latin typeface="Lato Regular"/>
              </a:rPr>
              <a:t>Elementi </a:t>
            </a:r>
          </a:p>
          <a:p>
            <a:pPr algn="ctr"/>
            <a:r>
              <a:rPr lang="it-IT" sz="2000" b="1" dirty="0">
                <a:latin typeface="Lato Regular"/>
              </a:rPr>
              <a:t>dell’infrastruttura</a:t>
            </a:r>
          </a:p>
        </p:txBody>
      </p:sp>
      <p:grpSp>
        <p:nvGrpSpPr>
          <p:cNvPr id="118" name="Gruppo 117">
            <a:extLst>
              <a:ext uri="{FF2B5EF4-FFF2-40B4-BE49-F238E27FC236}">
                <a16:creationId xmlns:a16="http://schemas.microsoft.com/office/drawing/2014/main" id="{DA45AD24-0846-4A3E-9F0F-E65BB1C0EDAE}"/>
              </a:ext>
            </a:extLst>
          </p:cNvPr>
          <p:cNvGrpSpPr/>
          <p:nvPr/>
        </p:nvGrpSpPr>
        <p:grpSpPr>
          <a:xfrm>
            <a:off x="691796" y="1153342"/>
            <a:ext cx="8056668" cy="1555578"/>
            <a:chOff x="691796" y="1153342"/>
            <a:chExt cx="8056668" cy="1555578"/>
          </a:xfrm>
        </p:grpSpPr>
        <p:pic>
          <p:nvPicPr>
            <p:cNvPr id="24" name="Immagine 23">
              <a:extLst>
                <a:ext uri="{FF2B5EF4-FFF2-40B4-BE49-F238E27FC236}">
                  <a16:creationId xmlns:a16="http://schemas.microsoft.com/office/drawing/2014/main" id="{C57FBC27-5DC2-4A2A-B5FE-1C8F0DB4F07B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5981013" y="1747415"/>
              <a:ext cx="921774" cy="961505"/>
            </a:xfrm>
            <a:prstGeom prst="rect">
              <a:avLst/>
            </a:prstGeom>
          </p:spPr>
        </p:pic>
        <p:pic>
          <p:nvPicPr>
            <p:cNvPr id="25" name="Immagine 24">
              <a:extLst>
                <a:ext uri="{FF2B5EF4-FFF2-40B4-BE49-F238E27FC236}">
                  <a16:creationId xmlns:a16="http://schemas.microsoft.com/office/drawing/2014/main" id="{7A395A44-05EF-4482-96AE-F79A564526D6}"/>
                </a:ext>
              </a:extLst>
            </p:cNvPr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2519012" y="1778672"/>
              <a:ext cx="881094" cy="861368"/>
            </a:xfrm>
            <a:prstGeom prst="rect">
              <a:avLst/>
            </a:prstGeom>
          </p:spPr>
        </p:pic>
        <p:pic>
          <p:nvPicPr>
            <p:cNvPr id="26" name="Immagine 25">
              <a:extLst>
                <a:ext uri="{FF2B5EF4-FFF2-40B4-BE49-F238E27FC236}">
                  <a16:creationId xmlns:a16="http://schemas.microsoft.com/office/drawing/2014/main" id="{2538337C-2BDF-46FB-B683-8BA024F8615C}"/>
                </a:ext>
              </a:extLst>
            </p:cNvPr>
            <p:cNvPicPr>
              <a:picLocks noChangeAspect="1"/>
            </p:cNvPicPr>
            <p:nvPr/>
          </p:nvPicPr>
          <p:blipFill>
            <a:blip r:embed="rId6"/>
            <a:stretch>
              <a:fillRect/>
            </a:stretch>
          </p:blipFill>
          <p:spPr>
            <a:xfrm>
              <a:off x="874135" y="1728004"/>
              <a:ext cx="957384" cy="962703"/>
            </a:xfrm>
            <a:prstGeom prst="rect">
              <a:avLst/>
            </a:prstGeom>
          </p:spPr>
        </p:pic>
        <p:pic>
          <p:nvPicPr>
            <p:cNvPr id="27" name="Immagine 26">
              <a:extLst>
                <a:ext uri="{FF2B5EF4-FFF2-40B4-BE49-F238E27FC236}">
                  <a16:creationId xmlns:a16="http://schemas.microsoft.com/office/drawing/2014/main" id="{92C788BF-D05A-485D-B194-E5F6B47BB47C}"/>
                </a:ext>
              </a:extLst>
            </p:cNvPr>
            <p:cNvPicPr>
              <a:picLocks noChangeAspect="1"/>
            </p:cNvPicPr>
            <p:nvPr/>
          </p:nvPicPr>
          <p:blipFill>
            <a:blip r:embed="rId7"/>
            <a:stretch>
              <a:fillRect/>
            </a:stretch>
          </p:blipFill>
          <p:spPr>
            <a:xfrm>
              <a:off x="4151063" y="1749928"/>
              <a:ext cx="1012759" cy="944186"/>
            </a:xfrm>
            <a:prstGeom prst="rect">
              <a:avLst/>
            </a:prstGeom>
          </p:spPr>
        </p:pic>
        <p:pic>
          <p:nvPicPr>
            <p:cNvPr id="28" name="Immagine 27">
              <a:extLst>
                <a:ext uri="{FF2B5EF4-FFF2-40B4-BE49-F238E27FC236}">
                  <a16:creationId xmlns:a16="http://schemas.microsoft.com/office/drawing/2014/main" id="{2EC0F7F8-C46B-44FE-91C9-946515246B06}"/>
                </a:ext>
              </a:extLst>
            </p:cNvPr>
            <p:cNvPicPr>
              <a:picLocks noChangeAspect="1"/>
            </p:cNvPicPr>
            <p:nvPr/>
          </p:nvPicPr>
          <p:blipFill>
            <a:blip r:embed="rId8"/>
            <a:stretch>
              <a:fillRect/>
            </a:stretch>
          </p:blipFill>
          <p:spPr>
            <a:xfrm>
              <a:off x="7701934" y="1778672"/>
              <a:ext cx="1046530" cy="930248"/>
            </a:xfrm>
            <a:prstGeom prst="rect">
              <a:avLst/>
            </a:prstGeom>
          </p:spPr>
        </p:pic>
        <p:sp>
          <p:nvSpPr>
            <p:cNvPr id="36" name="CasellaDiTesto 35">
              <a:extLst>
                <a:ext uri="{FF2B5EF4-FFF2-40B4-BE49-F238E27FC236}">
                  <a16:creationId xmlns:a16="http://schemas.microsoft.com/office/drawing/2014/main" id="{5115FF35-6F3F-447B-88E7-AFC0C5FADEA3}"/>
                </a:ext>
              </a:extLst>
            </p:cNvPr>
            <p:cNvSpPr txBox="1"/>
            <p:nvPr/>
          </p:nvSpPr>
          <p:spPr>
            <a:xfrm>
              <a:off x="691796" y="1153343"/>
              <a:ext cx="1305677" cy="58477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it-IT" sz="1600" dirty="0">
                  <a:latin typeface="Lato Regular"/>
                </a:rPr>
                <a:t>Turismo 4.0</a:t>
              </a:r>
            </a:p>
            <a:p>
              <a:pPr algn="ctr"/>
              <a:r>
                <a:rPr lang="it-IT" sz="1600" dirty="0">
                  <a:latin typeface="Lato Regular"/>
                </a:rPr>
                <a:t>UNESCO-VR</a:t>
              </a:r>
            </a:p>
          </p:txBody>
        </p:sp>
        <p:sp>
          <p:nvSpPr>
            <p:cNvPr id="37" name="CasellaDiTesto 36">
              <a:extLst>
                <a:ext uri="{FF2B5EF4-FFF2-40B4-BE49-F238E27FC236}">
                  <a16:creationId xmlns:a16="http://schemas.microsoft.com/office/drawing/2014/main" id="{AC345195-2B2C-4BC7-8D4D-31F561AD8D7C}"/>
                </a:ext>
              </a:extLst>
            </p:cNvPr>
            <p:cNvSpPr txBox="1"/>
            <p:nvPr/>
          </p:nvSpPr>
          <p:spPr>
            <a:xfrm>
              <a:off x="2411760" y="1352845"/>
              <a:ext cx="1079142" cy="33855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it-IT" sz="1600" dirty="0">
                  <a:latin typeface="Lato Regular"/>
                </a:rPr>
                <a:t>MONRAD</a:t>
              </a:r>
            </a:p>
          </p:txBody>
        </p:sp>
        <p:sp>
          <p:nvSpPr>
            <p:cNvPr id="38" name="CasellaDiTesto 37">
              <a:extLst>
                <a:ext uri="{FF2B5EF4-FFF2-40B4-BE49-F238E27FC236}">
                  <a16:creationId xmlns:a16="http://schemas.microsoft.com/office/drawing/2014/main" id="{56D2811B-0950-41EA-ABFB-760EDF7A421F}"/>
                </a:ext>
              </a:extLst>
            </p:cNvPr>
            <p:cNvSpPr txBox="1"/>
            <p:nvPr/>
          </p:nvSpPr>
          <p:spPr>
            <a:xfrm>
              <a:off x="4032824" y="1153342"/>
              <a:ext cx="1187248" cy="58477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it-IT" sz="1600" dirty="0" err="1">
                  <a:latin typeface="Lato Regular"/>
                </a:rPr>
                <a:t>CoReV</a:t>
              </a:r>
              <a:r>
                <a:rPr lang="it-IT" sz="1600" dirty="0">
                  <a:latin typeface="Lato Regular"/>
                </a:rPr>
                <a:t>-Lab</a:t>
              </a:r>
            </a:p>
            <a:p>
              <a:pPr algn="ctr"/>
              <a:r>
                <a:rPr lang="it-IT" sz="1600" dirty="0">
                  <a:latin typeface="Lato Regular"/>
                </a:rPr>
                <a:t>ADnet</a:t>
              </a:r>
            </a:p>
          </p:txBody>
        </p:sp>
        <p:sp>
          <p:nvSpPr>
            <p:cNvPr id="39" name="CasellaDiTesto 38">
              <a:extLst>
                <a:ext uri="{FF2B5EF4-FFF2-40B4-BE49-F238E27FC236}">
                  <a16:creationId xmlns:a16="http://schemas.microsoft.com/office/drawing/2014/main" id="{5FE014A0-2A16-4E95-908E-873A6B9B0883}"/>
                </a:ext>
              </a:extLst>
            </p:cNvPr>
            <p:cNvSpPr txBox="1"/>
            <p:nvPr/>
          </p:nvSpPr>
          <p:spPr>
            <a:xfrm>
              <a:off x="6000887" y="1340768"/>
              <a:ext cx="849912" cy="33855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it-IT" sz="1600" dirty="0">
                  <a:latin typeface="Lato Regular"/>
                </a:rPr>
                <a:t>SIMAM</a:t>
              </a:r>
            </a:p>
          </p:txBody>
        </p:sp>
        <p:sp>
          <p:nvSpPr>
            <p:cNvPr id="40" name="CasellaDiTesto 39">
              <a:extLst>
                <a:ext uri="{FF2B5EF4-FFF2-40B4-BE49-F238E27FC236}">
                  <a16:creationId xmlns:a16="http://schemas.microsoft.com/office/drawing/2014/main" id="{7583C4E9-2224-4CB1-92CA-84F41A9B4DFD}"/>
                </a:ext>
              </a:extLst>
            </p:cNvPr>
            <p:cNvSpPr txBox="1"/>
            <p:nvPr/>
          </p:nvSpPr>
          <p:spPr>
            <a:xfrm>
              <a:off x="7976069" y="1355481"/>
              <a:ext cx="556371" cy="33855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it-IT" sz="1600" dirty="0">
                  <a:latin typeface="Lato Regular"/>
                </a:rPr>
                <a:t>VCC</a:t>
              </a:r>
            </a:p>
          </p:txBody>
        </p:sp>
      </p:grpSp>
      <p:grpSp>
        <p:nvGrpSpPr>
          <p:cNvPr id="117" name="Gruppo 116">
            <a:extLst>
              <a:ext uri="{FF2B5EF4-FFF2-40B4-BE49-F238E27FC236}">
                <a16:creationId xmlns:a16="http://schemas.microsoft.com/office/drawing/2014/main" id="{70999BEE-4E5A-4601-86E6-F66717F1A0AA}"/>
              </a:ext>
            </a:extLst>
          </p:cNvPr>
          <p:cNvGrpSpPr/>
          <p:nvPr/>
        </p:nvGrpSpPr>
        <p:grpSpPr>
          <a:xfrm>
            <a:off x="1115616" y="2640040"/>
            <a:ext cx="7393442" cy="2139644"/>
            <a:chOff x="1115616" y="2640040"/>
            <a:chExt cx="7393442" cy="2134860"/>
          </a:xfrm>
        </p:grpSpPr>
        <p:cxnSp>
          <p:nvCxnSpPr>
            <p:cNvPr id="48" name="Connettore 2 47">
              <a:extLst>
                <a:ext uri="{FF2B5EF4-FFF2-40B4-BE49-F238E27FC236}">
                  <a16:creationId xmlns:a16="http://schemas.microsoft.com/office/drawing/2014/main" id="{43314F1D-4FC4-4C53-9163-1FC97D7BF9BC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1115616" y="2690707"/>
              <a:ext cx="3546" cy="1890421"/>
            </a:xfrm>
            <a:prstGeom prst="straightConnector1">
              <a:avLst/>
            </a:prstGeom>
            <a:ln>
              <a:tailEnd type="triangle"/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50" name="Connettore a gomito 49">
              <a:extLst>
                <a:ext uri="{FF2B5EF4-FFF2-40B4-BE49-F238E27FC236}">
                  <a16:creationId xmlns:a16="http://schemas.microsoft.com/office/drawing/2014/main" id="{BAD2D318-7CF9-4C47-A0A4-31A87462A3E4}"/>
                </a:ext>
              </a:extLst>
            </p:cNvPr>
            <p:cNvCxnSpPr>
              <a:cxnSpLocks/>
            </p:cNvCxnSpPr>
            <p:nvPr/>
          </p:nvCxnSpPr>
          <p:spPr>
            <a:xfrm rot="16200000" flipV="1">
              <a:off x="917938" y="3084926"/>
              <a:ext cx="1837084" cy="1051432"/>
            </a:xfrm>
            <a:prstGeom prst="bentConnector3">
              <a:avLst/>
            </a:prstGeom>
            <a:ln>
              <a:tailEnd type="triangle"/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77" name="Connettore a gomito 76">
              <a:extLst>
                <a:ext uri="{FF2B5EF4-FFF2-40B4-BE49-F238E27FC236}">
                  <a16:creationId xmlns:a16="http://schemas.microsoft.com/office/drawing/2014/main" id="{F6A39F76-BC4D-4775-A7F7-2D565470318E}"/>
                </a:ext>
              </a:extLst>
            </p:cNvPr>
            <p:cNvCxnSpPr/>
            <p:nvPr/>
          </p:nvCxnSpPr>
          <p:spPr>
            <a:xfrm rot="16200000" flipV="1">
              <a:off x="5888660" y="3192460"/>
              <a:ext cx="1872208" cy="905128"/>
            </a:xfrm>
            <a:prstGeom prst="bentConnector3">
              <a:avLst>
                <a:gd name="adj1" fmla="val 61524"/>
              </a:avLst>
            </a:prstGeom>
            <a:ln>
              <a:tailEnd type="triangle"/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79" name="Connettore a gomito 78">
              <a:extLst>
                <a:ext uri="{FF2B5EF4-FFF2-40B4-BE49-F238E27FC236}">
                  <a16:creationId xmlns:a16="http://schemas.microsoft.com/office/drawing/2014/main" id="{CCBC6191-99A5-4E04-B41C-69E5CE43CDCF}"/>
                </a:ext>
              </a:extLst>
            </p:cNvPr>
            <p:cNvCxnSpPr>
              <a:endCxn id="28" idx="2"/>
            </p:cNvCxnSpPr>
            <p:nvPr/>
          </p:nvCxnSpPr>
          <p:spPr>
            <a:xfrm flipV="1">
              <a:off x="2411760" y="2708920"/>
              <a:ext cx="5813439" cy="1820264"/>
            </a:xfrm>
            <a:prstGeom prst="bentConnector2">
              <a:avLst/>
            </a:prstGeom>
            <a:ln>
              <a:tailEnd type="triangle"/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81" name="Connettore a gomito 80">
              <a:extLst>
                <a:ext uri="{FF2B5EF4-FFF2-40B4-BE49-F238E27FC236}">
                  <a16:creationId xmlns:a16="http://schemas.microsoft.com/office/drawing/2014/main" id="{07C189D7-9146-4947-B233-2F82C08F133F}"/>
                </a:ext>
              </a:extLst>
            </p:cNvPr>
            <p:cNvCxnSpPr>
              <a:cxnSpLocks/>
            </p:cNvCxnSpPr>
            <p:nvPr/>
          </p:nvCxnSpPr>
          <p:spPr>
            <a:xfrm rot="16200000" flipV="1">
              <a:off x="1525834" y="2713573"/>
              <a:ext cx="1944216" cy="1925909"/>
            </a:xfrm>
            <a:prstGeom prst="bentConnector3">
              <a:avLst>
                <a:gd name="adj1" fmla="val 37317"/>
              </a:avLst>
            </a:prstGeom>
            <a:ln>
              <a:tailEnd type="triangle"/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86" name="Connettore a gomito 85">
              <a:extLst>
                <a:ext uri="{FF2B5EF4-FFF2-40B4-BE49-F238E27FC236}">
                  <a16:creationId xmlns:a16="http://schemas.microsoft.com/office/drawing/2014/main" id="{B4748CB3-3BF2-4164-927B-E8C4E9D3E123}"/>
                </a:ext>
              </a:extLst>
            </p:cNvPr>
            <p:cNvCxnSpPr>
              <a:cxnSpLocks/>
            </p:cNvCxnSpPr>
            <p:nvPr/>
          </p:nvCxnSpPr>
          <p:spPr>
            <a:xfrm rot="10800000">
              <a:off x="1629720" y="2725904"/>
              <a:ext cx="3407660" cy="1922732"/>
            </a:xfrm>
            <a:prstGeom prst="bentConnector3">
              <a:avLst>
                <a:gd name="adj1" fmla="val 50000"/>
              </a:avLst>
            </a:prstGeom>
            <a:ln>
              <a:tailEnd type="triangle"/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91" name="Connettore a gomito 90">
              <a:extLst>
                <a:ext uri="{FF2B5EF4-FFF2-40B4-BE49-F238E27FC236}">
                  <a16:creationId xmlns:a16="http://schemas.microsoft.com/office/drawing/2014/main" id="{6FC9866C-B260-4A85-BFF7-AF16CD5B6171}"/>
                </a:ext>
              </a:extLst>
            </p:cNvPr>
            <p:cNvCxnSpPr>
              <a:cxnSpLocks/>
              <a:stCxn id="69" idx="0"/>
              <a:endCxn id="25" idx="2"/>
            </p:cNvCxnSpPr>
            <p:nvPr/>
          </p:nvCxnSpPr>
          <p:spPr>
            <a:xfrm rot="16200000" flipV="1">
              <a:off x="3718641" y="1880958"/>
              <a:ext cx="2134860" cy="3653024"/>
            </a:xfrm>
            <a:prstGeom prst="bentConnector3">
              <a:avLst>
                <a:gd name="adj1" fmla="val 50000"/>
              </a:avLst>
            </a:prstGeom>
            <a:ln>
              <a:tailEnd type="triangle"/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99" name="Connettore a gomito 98">
              <a:extLst>
                <a:ext uri="{FF2B5EF4-FFF2-40B4-BE49-F238E27FC236}">
                  <a16:creationId xmlns:a16="http://schemas.microsoft.com/office/drawing/2014/main" id="{D4D297F4-45FC-418B-B2C3-B81DA4CEF666}"/>
                </a:ext>
              </a:extLst>
            </p:cNvPr>
            <p:cNvCxnSpPr>
              <a:cxnSpLocks/>
            </p:cNvCxnSpPr>
            <p:nvPr/>
          </p:nvCxnSpPr>
          <p:spPr>
            <a:xfrm rot="5400000" flipH="1" flipV="1">
              <a:off x="2010798" y="1991306"/>
              <a:ext cx="1975278" cy="3315384"/>
            </a:xfrm>
            <a:prstGeom prst="bentConnector3">
              <a:avLst>
                <a:gd name="adj1" fmla="val 65604"/>
              </a:avLst>
            </a:prstGeom>
            <a:ln>
              <a:tailEnd type="triangle"/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102" name="Connettore a gomito 101">
              <a:extLst>
                <a:ext uri="{FF2B5EF4-FFF2-40B4-BE49-F238E27FC236}">
                  <a16:creationId xmlns:a16="http://schemas.microsoft.com/office/drawing/2014/main" id="{71FE07C9-2C43-45EE-A808-FA351236438A}"/>
                </a:ext>
              </a:extLst>
            </p:cNvPr>
            <p:cNvCxnSpPr>
              <a:cxnSpLocks/>
            </p:cNvCxnSpPr>
            <p:nvPr/>
          </p:nvCxnSpPr>
          <p:spPr>
            <a:xfrm rot="5400000" flipH="1" flipV="1">
              <a:off x="2790386" y="2511482"/>
              <a:ext cx="1988060" cy="2295247"/>
            </a:xfrm>
            <a:prstGeom prst="bentConnector3">
              <a:avLst>
                <a:gd name="adj1" fmla="val 57235"/>
              </a:avLst>
            </a:prstGeom>
            <a:ln>
              <a:tailEnd type="triangle"/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105" name="Connettore a gomito 104">
              <a:extLst>
                <a:ext uri="{FF2B5EF4-FFF2-40B4-BE49-F238E27FC236}">
                  <a16:creationId xmlns:a16="http://schemas.microsoft.com/office/drawing/2014/main" id="{7C8CFBFC-0CB6-493D-966C-D69994422859}"/>
                </a:ext>
              </a:extLst>
            </p:cNvPr>
            <p:cNvCxnSpPr/>
            <p:nvPr/>
          </p:nvCxnSpPr>
          <p:spPr>
            <a:xfrm rot="10800000">
              <a:off x="3131840" y="2690707"/>
              <a:ext cx="5377216" cy="1945930"/>
            </a:xfrm>
            <a:prstGeom prst="bentConnector3">
              <a:avLst>
                <a:gd name="adj1" fmla="val 19238"/>
              </a:avLst>
            </a:prstGeom>
            <a:ln>
              <a:tailEnd type="triangle"/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110" name="Connettore a gomito 109">
              <a:extLst>
                <a:ext uri="{FF2B5EF4-FFF2-40B4-BE49-F238E27FC236}">
                  <a16:creationId xmlns:a16="http://schemas.microsoft.com/office/drawing/2014/main" id="{093EAD3D-88C0-4A63-9156-9938B5410DA2}"/>
                </a:ext>
              </a:extLst>
            </p:cNvPr>
            <p:cNvCxnSpPr>
              <a:cxnSpLocks/>
            </p:cNvCxnSpPr>
            <p:nvPr/>
          </p:nvCxnSpPr>
          <p:spPr>
            <a:xfrm rot="16200000" flipV="1">
              <a:off x="6574682" y="2722463"/>
              <a:ext cx="1947919" cy="1920833"/>
            </a:xfrm>
            <a:prstGeom prst="bentConnector3">
              <a:avLst/>
            </a:prstGeom>
            <a:ln>
              <a:tailEnd type="triangle"/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113" name="Connettore a gomito 112">
              <a:extLst>
                <a:ext uri="{FF2B5EF4-FFF2-40B4-BE49-F238E27FC236}">
                  <a16:creationId xmlns:a16="http://schemas.microsoft.com/office/drawing/2014/main" id="{DF6D31A9-0AA3-47CE-8AD6-E0A891E30960}"/>
                </a:ext>
              </a:extLst>
            </p:cNvPr>
            <p:cNvCxnSpPr>
              <a:cxnSpLocks/>
            </p:cNvCxnSpPr>
            <p:nvPr/>
          </p:nvCxnSpPr>
          <p:spPr>
            <a:xfrm rot="10800000">
              <a:off x="4494220" y="2694115"/>
              <a:ext cx="3756699" cy="2030061"/>
            </a:xfrm>
            <a:prstGeom prst="bentConnector3">
              <a:avLst>
                <a:gd name="adj1" fmla="val 54376"/>
              </a:avLst>
            </a:prstGeom>
            <a:ln>
              <a:tailEnd type="triangle"/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</p:grpSp>
      <p:grpSp>
        <p:nvGrpSpPr>
          <p:cNvPr id="8" name="Gruppo 7">
            <a:extLst>
              <a:ext uri="{FF2B5EF4-FFF2-40B4-BE49-F238E27FC236}">
                <a16:creationId xmlns:a16="http://schemas.microsoft.com/office/drawing/2014/main" id="{2C1F1541-67C3-4C60-98B6-446C37C73B40}"/>
              </a:ext>
            </a:extLst>
          </p:cNvPr>
          <p:cNvGrpSpPr/>
          <p:nvPr/>
        </p:nvGrpSpPr>
        <p:grpSpPr>
          <a:xfrm>
            <a:off x="718850" y="4725144"/>
            <a:ext cx="8317646" cy="1704387"/>
            <a:chOff x="718850" y="4653136"/>
            <a:chExt cx="8317646" cy="1704387"/>
          </a:xfrm>
        </p:grpSpPr>
        <p:pic>
          <p:nvPicPr>
            <p:cNvPr id="14" name="Immagine 13">
              <a:extLst>
                <a:ext uri="{FF2B5EF4-FFF2-40B4-BE49-F238E27FC236}">
                  <a16:creationId xmlns:a16="http://schemas.microsoft.com/office/drawing/2014/main" id="{FA384D59-B9E5-4A55-8BB4-C01DEBF3692E}"/>
                </a:ext>
              </a:extLst>
            </p:cNvPr>
            <p:cNvPicPr>
              <a:picLocks noChangeAspect="1"/>
            </p:cNvPicPr>
            <p:nvPr/>
          </p:nvPicPr>
          <p:blipFill>
            <a:blip r:embed="rId9"/>
            <a:stretch>
              <a:fillRect/>
            </a:stretch>
          </p:blipFill>
          <p:spPr>
            <a:xfrm>
              <a:off x="1701728" y="4682174"/>
              <a:ext cx="926056" cy="883533"/>
            </a:xfrm>
            <a:prstGeom prst="rect">
              <a:avLst/>
            </a:prstGeom>
          </p:spPr>
        </p:pic>
        <p:pic>
          <p:nvPicPr>
            <p:cNvPr id="15" name="Immagine 14">
              <a:extLst>
                <a:ext uri="{FF2B5EF4-FFF2-40B4-BE49-F238E27FC236}">
                  <a16:creationId xmlns:a16="http://schemas.microsoft.com/office/drawing/2014/main" id="{E7A9DEB3-47A8-48B0-8391-421626165F95}"/>
                </a:ext>
              </a:extLst>
            </p:cNvPr>
            <p:cNvPicPr>
              <a:picLocks noChangeAspect="1"/>
            </p:cNvPicPr>
            <p:nvPr/>
          </p:nvPicPr>
          <p:blipFill>
            <a:blip r:embed="rId10"/>
            <a:stretch>
              <a:fillRect/>
            </a:stretch>
          </p:blipFill>
          <p:spPr>
            <a:xfrm>
              <a:off x="755576" y="4669392"/>
              <a:ext cx="884933" cy="857134"/>
            </a:xfrm>
            <a:prstGeom prst="rect">
              <a:avLst/>
            </a:prstGeom>
          </p:spPr>
        </p:pic>
        <p:pic>
          <p:nvPicPr>
            <p:cNvPr id="16" name="Immagine 15">
              <a:extLst>
                <a:ext uri="{FF2B5EF4-FFF2-40B4-BE49-F238E27FC236}">
                  <a16:creationId xmlns:a16="http://schemas.microsoft.com/office/drawing/2014/main" id="{D7656FC9-62C3-4531-B982-3B91C53A98F6}"/>
                </a:ext>
              </a:extLst>
            </p:cNvPr>
            <p:cNvPicPr>
              <a:picLocks noChangeAspect="1"/>
            </p:cNvPicPr>
            <p:nvPr/>
          </p:nvPicPr>
          <p:blipFill>
            <a:blip r:embed="rId11"/>
            <a:stretch>
              <a:fillRect/>
            </a:stretch>
          </p:blipFill>
          <p:spPr>
            <a:xfrm>
              <a:off x="5076056" y="4686137"/>
              <a:ext cx="932355" cy="809556"/>
            </a:xfrm>
            <a:prstGeom prst="rect">
              <a:avLst/>
            </a:prstGeom>
          </p:spPr>
        </p:pic>
        <p:pic>
          <p:nvPicPr>
            <p:cNvPr id="17" name="Immagine 16">
              <a:extLst>
                <a:ext uri="{FF2B5EF4-FFF2-40B4-BE49-F238E27FC236}">
                  <a16:creationId xmlns:a16="http://schemas.microsoft.com/office/drawing/2014/main" id="{A4CBCE51-D859-4359-95AD-1882C5AD074D}"/>
                </a:ext>
              </a:extLst>
            </p:cNvPr>
            <p:cNvPicPr>
              <a:picLocks noChangeAspect="1"/>
            </p:cNvPicPr>
            <p:nvPr/>
          </p:nvPicPr>
          <p:blipFill>
            <a:blip r:embed="rId12"/>
            <a:stretch>
              <a:fillRect/>
            </a:stretch>
          </p:blipFill>
          <p:spPr>
            <a:xfrm>
              <a:off x="2699792" y="4653136"/>
              <a:ext cx="1226682" cy="905874"/>
            </a:xfrm>
            <a:prstGeom prst="rect">
              <a:avLst/>
            </a:prstGeom>
          </p:spPr>
        </p:pic>
        <p:pic>
          <p:nvPicPr>
            <p:cNvPr id="9" name="Immagine 8">
              <a:extLst>
                <a:ext uri="{FF2B5EF4-FFF2-40B4-BE49-F238E27FC236}">
                  <a16:creationId xmlns:a16="http://schemas.microsoft.com/office/drawing/2014/main" id="{D5FC394E-209E-4DE6-A385-9892F9F1E4B8}"/>
                </a:ext>
              </a:extLst>
            </p:cNvPr>
            <p:cNvPicPr>
              <a:picLocks noChangeAspect="1"/>
            </p:cNvPicPr>
            <p:nvPr/>
          </p:nvPicPr>
          <p:blipFill>
            <a:blip r:embed="rId13"/>
            <a:stretch>
              <a:fillRect/>
            </a:stretch>
          </p:blipFill>
          <p:spPr>
            <a:xfrm>
              <a:off x="8125633" y="4728846"/>
              <a:ext cx="766847" cy="766847"/>
            </a:xfrm>
            <a:prstGeom prst="rect">
              <a:avLst/>
            </a:prstGeom>
          </p:spPr>
        </p:pic>
        <p:sp>
          <p:nvSpPr>
            <p:cNvPr id="41" name="CasellaDiTesto 40">
              <a:extLst>
                <a:ext uri="{FF2B5EF4-FFF2-40B4-BE49-F238E27FC236}">
                  <a16:creationId xmlns:a16="http://schemas.microsoft.com/office/drawing/2014/main" id="{82E52A60-C67F-4ACC-9D7D-6680B54513DA}"/>
                </a:ext>
              </a:extLst>
            </p:cNvPr>
            <p:cNvSpPr txBox="1"/>
            <p:nvPr/>
          </p:nvSpPr>
          <p:spPr>
            <a:xfrm>
              <a:off x="718850" y="5528118"/>
              <a:ext cx="972830" cy="33855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it-IT" sz="1600" dirty="0">
                  <a:latin typeface="Lato Regular"/>
                </a:rPr>
                <a:t>VR CAVE</a:t>
              </a:r>
            </a:p>
          </p:txBody>
        </p:sp>
        <p:sp>
          <p:nvSpPr>
            <p:cNvPr id="42" name="CasellaDiTesto 41">
              <a:extLst>
                <a:ext uri="{FF2B5EF4-FFF2-40B4-BE49-F238E27FC236}">
                  <a16:creationId xmlns:a16="http://schemas.microsoft.com/office/drawing/2014/main" id="{E39DF06E-F231-439A-AF4E-053F55CEF42E}"/>
                </a:ext>
              </a:extLst>
            </p:cNvPr>
            <p:cNvSpPr txBox="1"/>
            <p:nvPr/>
          </p:nvSpPr>
          <p:spPr>
            <a:xfrm>
              <a:off x="1874609" y="5525017"/>
              <a:ext cx="691215" cy="33855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it-IT" sz="1600" dirty="0">
                  <a:latin typeface="Lato Regular"/>
                </a:rPr>
                <a:t>Visori</a:t>
              </a:r>
            </a:p>
          </p:txBody>
        </p:sp>
        <p:sp>
          <p:nvSpPr>
            <p:cNvPr id="43" name="CasellaDiTesto 42">
              <a:extLst>
                <a:ext uri="{FF2B5EF4-FFF2-40B4-BE49-F238E27FC236}">
                  <a16:creationId xmlns:a16="http://schemas.microsoft.com/office/drawing/2014/main" id="{6B932EC1-C493-41A9-B4AF-2DB8790EDB34}"/>
                </a:ext>
              </a:extLst>
            </p:cNvPr>
            <p:cNvSpPr txBox="1"/>
            <p:nvPr/>
          </p:nvSpPr>
          <p:spPr>
            <a:xfrm>
              <a:off x="2846354" y="5526526"/>
              <a:ext cx="958916" cy="83099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it-IT" sz="1600" dirty="0">
                  <a:latin typeface="Lato Regular"/>
                </a:rPr>
                <a:t>Laser </a:t>
              </a:r>
            </a:p>
            <a:p>
              <a:pPr algn="ctr"/>
              <a:r>
                <a:rPr lang="it-IT" sz="1600" dirty="0">
                  <a:latin typeface="Lato Regular"/>
                </a:rPr>
                <a:t>Scanner </a:t>
              </a:r>
            </a:p>
            <a:p>
              <a:pPr algn="ctr"/>
              <a:r>
                <a:rPr lang="it-IT" sz="1600" dirty="0">
                  <a:latin typeface="Lato Regular"/>
                </a:rPr>
                <a:t>3D</a:t>
              </a:r>
            </a:p>
          </p:txBody>
        </p:sp>
        <p:sp>
          <p:nvSpPr>
            <p:cNvPr id="44" name="CasellaDiTesto 43">
              <a:extLst>
                <a:ext uri="{FF2B5EF4-FFF2-40B4-BE49-F238E27FC236}">
                  <a16:creationId xmlns:a16="http://schemas.microsoft.com/office/drawing/2014/main" id="{491A5DEB-E407-46C3-A1A1-0B3ABBF314A0}"/>
                </a:ext>
              </a:extLst>
            </p:cNvPr>
            <p:cNvSpPr txBox="1"/>
            <p:nvPr/>
          </p:nvSpPr>
          <p:spPr>
            <a:xfrm>
              <a:off x="3765764" y="5514615"/>
              <a:ext cx="2318404" cy="83099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it-IT" sz="1600" dirty="0">
                  <a:latin typeface="Lato Regular"/>
                </a:rPr>
                <a:t>Sistemi per </a:t>
              </a:r>
            </a:p>
            <a:p>
              <a:pPr algn="ctr"/>
              <a:r>
                <a:rPr lang="it-IT" sz="1600" dirty="0">
                  <a:latin typeface="Lato Regular"/>
                </a:rPr>
                <a:t>fotogrammetria</a:t>
              </a:r>
            </a:p>
            <a:p>
              <a:pPr algn="ctr"/>
              <a:r>
                <a:rPr lang="it-IT" sz="1600" dirty="0">
                  <a:latin typeface="Lato Regular"/>
                </a:rPr>
                <a:t> terrestre e aerea</a:t>
              </a:r>
            </a:p>
          </p:txBody>
        </p:sp>
        <p:sp>
          <p:nvSpPr>
            <p:cNvPr id="45" name="CasellaDiTesto 44">
              <a:extLst>
                <a:ext uri="{FF2B5EF4-FFF2-40B4-BE49-F238E27FC236}">
                  <a16:creationId xmlns:a16="http://schemas.microsoft.com/office/drawing/2014/main" id="{6329CAC1-195D-4C39-A866-907E3C3D0F9F}"/>
                </a:ext>
              </a:extLst>
            </p:cNvPr>
            <p:cNvSpPr txBox="1"/>
            <p:nvPr/>
          </p:nvSpPr>
          <p:spPr>
            <a:xfrm>
              <a:off x="8065846" y="5536095"/>
              <a:ext cx="970650" cy="58477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it-IT" sz="1600" dirty="0">
                  <a:latin typeface="Lato Regular"/>
                </a:rPr>
                <a:t>Archivio </a:t>
              </a:r>
            </a:p>
            <a:p>
              <a:pPr algn="ctr"/>
              <a:r>
                <a:rPr lang="it-IT" sz="1600" dirty="0">
                  <a:latin typeface="Lato Regular"/>
                </a:rPr>
                <a:t>digitale</a:t>
              </a:r>
            </a:p>
          </p:txBody>
        </p:sp>
        <p:pic>
          <p:nvPicPr>
            <p:cNvPr id="69" name="Immagine 68">
              <a:extLst>
                <a:ext uri="{FF2B5EF4-FFF2-40B4-BE49-F238E27FC236}">
                  <a16:creationId xmlns:a16="http://schemas.microsoft.com/office/drawing/2014/main" id="{1AC9B930-6222-43E8-B053-D055AED09ABF}"/>
                </a:ext>
              </a:extLst>
            </p:cNvPr>
            <p:cNvPicPr>
              <a:picLocks noChangeAspect="1"/>
            </p:cNvPicPr>
            <p:nvPr/>
          </p:nvPicPr>
          <p:blipFill>
            <a:blip r:embed="rId14"/>
            <a:stretch>
              <a:fillRect/>
            </a:stretch>
          </p:blipFill>
          <p:spPr>
            <a:xfrm>
              <a:off x="6199459" y="4707676"/>
              <a:ext cx="826248" cy="809556"/>
            </a:xfrm>
            <a:prstGeom prst="rect">
              <a:avLst/>
            </a:prstGeom>
          </p:spPr>
        </p:pic>
        <p:sp>
          <p:nvSpPr>
            <p:cNvPr id="70" name="CasellaDiTesto 69">
              <a:extLst>
                <a:ext uri="{FF2B5EF4-FFF2-40B4-BE49-F238E27FC236}">
                  <a16:creationId xmlns:a16="http://schemas.microsoft.com/office/drawing/2014/main" id="{04655A48-7A7D-4F73-AA2F-4B92C81EE2F2}"/>
                </a:ext>
              </a:extLst>
            </p:cNvPr>
            <p:cNvSpPr txBox="1"/>
            <p:nvPr/>
          </p:nvSpPr>
          <p:spPr>
            <a:xfrm>
              <a:off x="7072034" y="5505155"/>
              <a:ext cx="1028358" cy="83099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it-IT" sz="1600" dirty="0">
                  <a:latin typeface="Lato Regular"/>
                </a:rPr>
                <a:t>Video-</a:t>
              </a:r>
            </a:p>
            <a:p>
              <a:pPr algn="ctr"/>
              <a:r>
                <a:rPr lang="it-IT" sz="1600" dirty="0" err="1">
                  <a:latin typeface="Lato Regular"/>
                </a:rPr>
                <a:t>capillaro</a:t>
              </a:r>
              <a:r>
                <a:rPr lang="it-IT" sz="1600" dirty="0">
                  <a:latin typeface="Lato Regular"/>
                </a:rPr>
                <a:t>-</a:t>
              </a:r>
            </a:p>
            <a:p>
              <a:pPr algn="ctr"/>
              <a:r>
                <a:rPr lang="it-IT" sz="1600" dirty="0" err="1">
                  <a:latin typeface="Lato Regular"/>
                </a:rPr>
                <a:t>scopio</a:t>
              </a:r>
              <a:endParaRPr lang="it-IT" sz="1600" dirty="0">
                <a:latin typeface="Lato Regular"/>
              </a:endParaRPr>
            </a:p>
          </p:txBody>
        </p:sp>
        <p:pic>
          <p:nvPicPr>
            <p:cNvPr id="74" name="Immagine 73">
              <a:extLst>
                <a:ext uri="{FF2B5EF4-FFF2-40B4-BE49-F238E27FC236}">
                  <a16:creationId xmlns:a16="http://schemas.microsoft.com/office/drawing/2014/main" id="{385B53F3-2E2A-4127-9F25-C00E283C3094}"/>
                </a:ext>
              </a:extLst>
            </p:cNvPr>
            <p:cNvPicPr>
              <a:picLocks noChangeAspect="1"/>
            </p:cNvPicPr>
            <p:nvPr/>
          </p:nvPicPr>
          <p:blipFill>
            <a:blip r:embed="rId15"/>
            <a:stretch>
              <a:fillRect/>
            </a:stretch>
          </p:blipFill>
          <p:spPr>
            <a:xfrm>
              <a:off x="7149030" y="4734709"/>
              <a:ext cx="918743" cy="830998"/>
            </a:xfrm>
            <a:prstGeom prst="rect">
              <a:avLst/>
            </a:prstGeom>
          </p:spPr>
        </p:pic>
        <p:sp>
          <p:nvSpPr>
            <p:cNvPr id="75" name="CasellaDiTesto 74">
              <a:extLst>
                <a:ext uri="{FF2B5EF4-FFF2-40B4-BE49-F238E27FC236}">
                  <a16:creationId xmlns:a16="http://schemas.microsoft.com/office/drawing/2014/main" id="{E9AD22F8-9D6C-4533-A616-CE29663692A6}"/>
                </a:ext>
              </a:extLst>
            </p:cNvPr>
            <p:cNvSpPr txBox="1"/>
            <p:nvPr/>
          </p:nvSpPr>
          <p:spPr>
            <a:xfrm>
              <a:off x="6084168" y="5505155"/>
              <a:ext cx="1085555" cy="33855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it-IT" sz="1600" dirty="0">
                  <a:latin typeface="Lato Regular"/>
                </a:rPr>
                <a:t>Muografo</a:t>
              </a:r>
            </a:p>
          </p:txBody>
        </p:sp>
        <p:pic>
          <p:nvPicPr>
            <p:cNvPr id="5" name="Immagine 4">
              <a:extLst>
                <a:ext uri="{FF2B5EF4-FFF2-40B4-BE49-F238E27FC236}">
                  <a16:creationId xmlns:a16="http://schemas.microsoft.com/office/drawing/2014/main" id="{E2545967-777B-46D4-B459-891DF96B2703}"/>
                </a:ext>
              </a:extLst>
            </p:cNvPr>
            <p:cNvPicPr>
              <a:picLocks noChangeAspect="1"/>
            </p:cNvPicPr>
            <p:nvPr/>
          </p:nvPicPr>
          <p:blipFill>
            <a:blip r:embed="rId16"/>
            <a:stretch>
              <a:fillRect/>
            </a:stretch>
          </p:blipFill>
          <p:spPr>
            <a:xfrm>
              <a:off x="4059865" y="4694773"/>
              <a:ext cx="944183" cy="897235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00743513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1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500"/>
                            </p:stCondLst>
                            <p:childTnLst>
                              <p:par>
                                <p:cTn id="18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5" dur="2000"/>
                                        <p:tgtEl>
                                          <p:spTgt spid="1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/>
      <p:bldP spid="22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egnaposto contenuto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endParaRPr lang="it-IT" dirty="0"/>
          </a:p>
          <a:p>
            <a:endParaRPr lang="it-IT" dirty="0"/>
          </a:p>
          <a:p>
            <a:endParaRPr lang="it-IT" dirty="0"/>
          </a:p>
          <a:p>
            <a:endParaRPr lang="it-IT" dirty="0"/>
          </a:p>
          <a:p>
            <a:pPr marL="0" indent="0" algn="ctr">
              <a:buNone/>
            </a:pPr>
            <a:r>
              <a:rPr lang="it-IT" sz="4400" dirty="0">
                <a:latin typeface="Lato Regular"/>
              </a:rPr>
              <a:t>Grazie !</a:t>
            </a:r>
          </a:p>
        </p:txBody>
      </p:sp>
      <p:sp>
        <p:nvSpPr>
          <p:cNvPr id="2" name="Segnaposto numero diapositiva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F16100-B8A3-4576-9DD2-C1BF33AC416A}" type="slidenum">
              <a:rPr lang="it-IT" smtClean="0">
                <a:latin typeface="Lato Regular"/>
              </a:rPr>
              <a:t>13</a:t>
            </a:fld>
            <a:endParaRPr lang="it-IT" dirty="0">
              <a:latin typeface="Lato Regular"/>
            </a:endParaRPr>
          </a:p>
        </p:txBody>
      </p:sp>
      <p:pic>
        <p:nvPicPr>
          <p:cNvPr id="4" name="Immagine 3">
            <a:extLst>
              <a:ext uri="{FF2B5EF4-FFF2-40B4-BE49-F238E27FC236}">
                <a16:creationId xmlns:a16="http://schemas.microsoft.com/office/drawing/2014/main" id="{720AC771-2714-4752-BE7B-FA1C534D84D3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58861" y="6146046"/>
            <a:ext cx="944982" cy="576064"/>
          </a:xfrm>
          <a:prstGeom prst="rect">
            <a:avLst/>
          </a:prstGeom>
        </p:spPr>
      </p:pic>
      <p:pic>
        <p:nvPicPr>
          <p:cNvPr id="5" name="Immagine 4">
            <a:extLst>
              <a:ext uri="{FF2B5EF4-FFF2-40B4-BE49-F238E27FC236}">
                <a16:creationId xmlns:a16="http://schemas.microsoft.com/office/drawing/2014/main" id="{088A0BFE-C12A-4F3A-8DF5-1DB2A5E0424C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58294" y="5827213"/>
            <a:ext cx="1227411" cy="42944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3291196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Satellite">
  <a:themeElements>
    <a:clrScheme name="Satellite">
      <a:dk1>
        <a:sysClr val="windowText" lastClr="000000"/>
      </a:dk1>
      <a:lt1>
        <a:sysClr val="window" lastClr="FFFFFF"/>
      </a:lt1>
      <a:dk2>
        <a:srgbClr val="464653"/>
      </a:dk2>
      <a:lt2>
        <a:srgbClr val="DDE9EC"/>
      </a:lt2>
      <a:accent1>
        <a:srgbClr val="727CA3"/>
      </a:accent1>
      <a:accent2>
        <a:srgbClr val="9FB8CD"/>
      </a:accent2>
      <a:accent3>
        <a:srgbClr val="D2DA7A"/>
      </a:accent3>
      <a:accent4>
        <a:srgbClr val="FADA7A"/>
      </a:accent4>
      <a:accent5>
        <a:srgbClr val="B88472"/>
      </a:accent5>
      <a:accent6>
        <a:srgbClr val="8E736A"/>
      </a:accent6>
      <a:hlink>
        <a:srgbClr val="B292CA"/>
      </a:hlink>
      <a:folHlink>
        <a:srgbClr val="6B5680"/>
      </a:folHlink>
    </a:clrScheme>
    <a:fontScheme name="Satellite">
      <a:majorFont>
        <a:latin typeface="Bookman Old Style"/>
        <a:ea typeface=""/>
        <a:cs typeface=""/>
        <a:font script="Grek" typeface="Cambria"/>
        <a:font script="Cyrl" typeface="Cambria"/>
        <a:font script="Jpan" typeface="HG明朝E"/>
        <a:font script="Hang" typeface="돋움"/>
        <a:font script="Hans" typeface="宋体"/>
        <a:font script="Hant" typeface="標楷體"/>
        <a:font script="Arab" typeface="Times New Roman"/>
        <a:font script="Hebr" typeface="Times New Roman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Gill Sans MT"/>
        <a:ea typeface=""/>
        <a:cs typeface=""/>
        <a:font script="Grek" typeface="Calibri"/>
        <a:font script="Cyrl" typeface="Calibri"/>
        <a:font script="Jpan" typeface="ＭＳ Ｐゴシック"/>
        <a:font script="Hang" typeface="맑은 고딕"/>
        <a:font script="Hans" typeface="华文新魏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Satellite">
      <a:fillStyleLst>
        <a:solidFill>
          <a:schemeClr val="phClr"/>
        </a:solidFill>
        <a:gradFill rotWithShape="1">
          <a:gsLst>
            <a:gs pos="0">
              <a:schemeClr val="phClr">
                <a:tint val="45000"/>
                <a:satMod val="200000"/>
              </a:schemeClr>
            </a:gs>
            <a:gs pos="30000">
              <a:schemeClr val="phClr">
                <a:tint val="61000"/>
                <a:satMod val="200000"/>
              </a:schemeClr>
            </a:gs>
            <a:gs pos="45000">
              <a:schemeClr val="phClr">
                <a:tint val="66000"/>
                <a:satMod val="200000"/>
              </a:schemeClr>
            </a:gs>
            <a:gs pos="55000">
              <a:schemeClr val="phClr">
                <a:tint val="66000"/>
                <a:satMod val="200000"/>
              </a:schemeClr>
            </a:gs>
            <a:gs pos="73000">
              <a:schemeClr val="phClr">
                <a:tint val="61000"/>
                <a:satMod val="200000"/>
              </a:schemeClr>
            </a:gs>
            <a:gs pos="100000">
              <a:schemeClr val="phClr">
                <a:tint val="45000"/>
                <a:satMod val="200000"/>
              </a:schemeClr>
            </a:gs>
          </a:gsLst>
          <a:lin ang="950000" scaled="1"/>
        </a:gradFill>
        <a:gradFill rotWithShape="1">
          <a:gsLst>
            <a:gs pos="0">
              <a:schemeClr val="phClr">
                <a:shade val="63000"/>
              </a:schemeClr>
            </a:gs>
            <a:gs pos="30000">
              <a:schemeClr val="phClr">
                <a:shade val="90000"/>
                <a:satMod val="110000"/>
              </a:schemeClr>
            </a:gs>
            <a:gs pos="45000">
              <a:schemeClr val="phClr">
                <a:shade val="100000"/>
                <a:satMod val="118000"/>
              </a:schemeClr>
            </a:gs>
            <a:gs pos="55000">
              <a:schemeClr val="phClr">
                <a:shade val="100000"/>
                <a:satMod val="118000"/>
              </a:schemeClr>
            </a:gs>
            <a:gs pos="73000">
              <a:schemeClr val="phClr">
                <a:shade val="90000"/>
                <a:satMod val="110000"/>
              </a:schemeClr>
            </a:gs>
            <a:gs pos="100000">
              <a:schemeClr val="phClr">
                <a:shade val="63000"/>
              </a:schemeClr>
            </a:gs>
          </a:gsLst>
          <a:lin ang="950000" scaled="1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38100" dist="25400" dir="5400000" rotWithShape="0">
              <a:srgbClr val="000000">
                <a:alpha val="40000"/>
              </a:srgbClr>
            </a:outerShdw>
          </a:effectLst>
        </a:effectStyle>
        <a:effectStyle>
          <a:effectLst>
            <a:outerShdw blurRad="50800" dist="43000" dir="5400000" rotWithShape="0">
              <a:srgbClr val="000000">
                <a:alpha val="40000"/>
              </a:srgbClr>
            </a:outerShdw>
          </a:effectLst>
          <a:scene3d>
            <a:camera prst="orthographicFront" fov="0">
              <a:rot lat="0" lon="0" rev="0"/>
            </a:camera>
            <a:lightRig rig="balanced" dir="t">
              <a:rot lat="0" lon="0" rev="0"/>
            </a:lightRig>
          </a:scene3d>
          <a:sp3d prstMaterial="matte">
            <a:bevelT w="0" h="0"/>
            <a:contourClr>
              <a:schemeClr val="phClr">
                <a:tint val="100000"/>
                <a:shade val="100000"/>
                <a:hueMod val="100000"/>
                <a:satMod val="100000"/>
              </a:schemeClr>
            </a:contourClr>
          </a:sp3d>
        </a:effectStyle>
        <a:effectStyle>
          <a:effectLst>
            <a:outerShdw blurRad="50800" dist="25400" dir="5400000" rotWithShape="0">
              <a:srgbClr val="000000">
                <a:alpha val="50000"/>
              </a:srgbClr>
            </a:outerShdw>
          </a:effectLst>
          <a:scene3d>
            <a:camera prst="orthographicFront" fov="0">
              <a:rot lat="0" lon="0" rev="0"/>
            </a:camera>
            <a:lightRig rig="soft" dir="t">
              <a:rot lat="0" lon="0" rev="2700000"/>
            </a:lightRig>
          </a:scene3d>
          <a:sp3d prstMaterial="matte">
            <a:bevelT w="50800" h="50800"/>
            <a:contourClr>
              <a:schemeClr val="phClr"/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shade val="60000"/>
                <a:satMod val="300000"/>
              </a:schemeClr>
            </a:gs>
            <a:gs pos="30000">
              <a:schemeClr val="phClr">
                <a:shade val="80000"/>
                <a:satMod val="230000"/>
              </a:schemeClr>
            </a:gs>
            <a:gs pos="100000">
              <a:schemeClr val="phClr">
                <a:tint val="97000"/>
                <a:satMod val="220000"/>
              </a:schemeClr>
            </a:gs>
          </a:gsLst>
          <a:lin ang="16200000" scaled="1"/>
        </a:gradFill>
        <a:blipFill>
          <a:blip xmlns:r="http://schemas.openxmlformats.org/officeDocument/2006/relationships" r:embed="rId1">
            <a:duotone>
              <a:schemeClr val="phClr">
                <a:shade val="6000"/>
                <a:satMod val="120000"/>
              </a:schemeClr>
              <a:schemeClr val="phClr">
                <a:tint val="90000"/>
              </a:schemeClr>
            </a:duotone>
          </a:blip>
          <a:tile tx="0" ty="0" sx="35000" sy="40000" flip="x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Tema di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Origin</Template>
  <TotalTime>4437</TotalTime>
  <Words>674</Words>
  <Application>Microsoft Office PowerPoint</Application>
  <PresentationFormat>Presentazione su schermo (4:3)</PresentationFormat>
  <Paragraphs>137</Paragraphs>
  <Slides>13</Slides>
  <Notes>11</Notes>
  <HiddenSlides>0</HiddenSlides>
  <MMClips>0</MMClips>
  <ScaleCrop>false</ScaleCrop>
  <HeadingPairs>
    <vt:vector size="6" baseType="variant">
      <vt:variant>
        <vt:lpstr>Caratteri utilizzati</vt:lpstr>
      </vt:variant>
      <vt:variant>
        <vt:i4>8</vt:i4>
      </vt:variant>
      <vt:variant>
        <vt:lpstr>Tema</vt:lpstr>
      </vt:variant>
      <vt:variant>
        <vt:i4>1</vt:i4>
      </vt:variant>
      <vt:variant>
        <vt:lpstr>Titoli diapositive</vt:lpstr>
      </vt:variant>
      <vt:variant>
        <vt:i4>13</vt:i4>
      </vt:variant>
    </vt:vector>
  </HeadingPairs>
  <TitlesOfParts>
    <vt:vector size="22" baseType="lpstr">
      <vt:lpstr>Arial</vt:lpstr>
      <vt:lpstr>Bookman Old Style</vt:lpstr>
      <vt:lpstr>Calibri</vt:lpstr>
      <vt:lpstr>Gill Sans MT</vt:lpstr>
      <vt:lpstr>Lato Regular</vt:lpstr>
      <vt:lpstr>Roboto</vt:lpstr>
      <vt:lpstr>Wingdings</vt:lpstr>
      <vt:lpstr>Wingdings 3</vt:lpstr>
      <vt:lpstr>Satellite</vt:lpstr>
      <vt:lpstr>Sistemi di scansione laser 3D e fotogrammetria terrestre Prof. Giuseppe Di Gregorio (giuseppe.digregorio@unict.it)     Università degli Studi di Catania Dipartimento di Ingegneria Civile e Architettura </vt:lpstr>
      <vt:lpstr>Indice</vt:lpstr>
      <vt:lpstr>Laser Scanner 3D: Faro 350 plus </vt:lpstr>
      <vt:lpstr> Laser Scanner 3D: acquisizione di milioni di punti in tempi rapidi</vt:lpstr>
      <vt:lpstr> Laser Scanner 3D: acquisizione di milioni di punti in tempi rapidi</vt:lpstr>
      <vt:lpstr> Fotogrammetria SFM multimmagine </vt:lpstr>
      <vt:lpstr> Sistema GPS GEOMAX singola antenna rover </vt:lpstr>
      <vt:lpstr> Sistemi sensori passivi: camere fotografiche full frame  </vt:lpstr>
      <vt:lpstr> Visori per VR </vt:lpstr>
      <vt:lpstr> Visori per VR  -  Oculus Quest 2</vt:lpstr>
      <vt:lpstr> Visori per VR  -  Oculus Quest 2</vt:lpstr>
      <vt:lpstr>Requisiti dei casi d’uso in termini d’infrastruttura</vt:lpstr>
      <vt:lpstr>Presentazione standard di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Presentazione standard di PowerPoint</dc:title>
  <dc:creator>Roberto Barbera</dc:creator>
  <cp:lastModifiedBy>Roberto Barbera</cp:lastModifiedBy>
  <cp:revision>456</cp:revision>
  <dcterms:created xsi:type="dcterms:W3CDTF">2012-02-24T14:26:31Z</dcterms:created>
  <dcterms:modified xsi:type="dcterms:W3CDTF">2021-03-31T14:22:38Z</dcterms:modified>
</cp:coreProperties>
</file>